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9" r:id="rId13"/>
    <p:sldId id="271" r:id="rId14"/>
    <p:sldId id="270" r:id="rId15"/>
    <p:sldId id="267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89" userDrawn="1">
          <p15:clr>
            <a:srgbClr val="A4A3A4"/>
          </p15:clr>
        </p15:guide>
        <p15:guide id="2" pos="6713" userDrawn="1">
          <p15:clr>
            <a:srgbClr val="A4A3A4"/>
          </p15:clr>
        </p15:guide>
        <p15:guide id="3" pos="5125" userDrawn="1">
          <p15:clr>
            <a:srgbClr val="A4A3A4"/>
          </p15:clr>
        </p15:guide>
        <p15:guide id="4" pos="6100" userDrawn="1">
          <p15:clr>
            <a:srgbClr val="A4A3A4"/>
          </p15:clr>
        </p15:guide>
        <p15:guide id="5" orient="horz" pos="2835" userDrawn="1">
          <p15:clr>
            <a:srgbClr val="A4A3A4"/>
          </p15:clr>
        </p15:guide>
        <p15:guide id="6" pos="6690" userDrawn="1">
          <p15:clr>
            <a:srgbClr val="A4A3A4"/>
          </p15:clr>
        </p15:guide>
        <p15:guide id="7" orient="horz" pos="6236" userDrawn="1">
          <p15:clr>
            <a:srgbClr val="A4A3A4"/>
          </p15:clr>
        </p15:guide>
        <p15:guide id="8" orient="horz" pos="1950" userDrawn="1">
          <p15:clr>
            <a:srgbClr val="A4A3A4"/>
          </p15:clr>
        </p15:guide>
        <p15:guide id="9" orient="horz" pos="3152" userDrawn="1">
          <p15:clr>
            <a:srgbClr val="A4A3A4"/>
          </p15:clr>
        </p15:guide>
        <p15:guide id="10" orient="horz" pos="9253" userDrawn="1">
          <p15:clr>
            <a:srgbClr val="A4A3A4"/>
          </p15:clr>
        </p15:guide>
        <p15:guide id="11" orient="horz" pos="11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F1B"/>
    <a:srgbClr val="0072BD"/>
    <a:srgbClr val="77A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1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133" y="19"/>
      </p:cViewPr>
      <p:guideLst>
        <p:guide orient="horz" pos="4989"/>
        <p:guide pos="6713"/>
        <p:guide pos="5125"/>
        <p:guide pos="6100"/>
        <p:guide orient="horz" pos="2835"/>
        <p:guide pos="6690"/>
        <p:guide orient="horz" pos="6236"/>
        <p:guide orient="horz" pos="1950"/>
        <p:guide orient="horz" pos="3152"/>
        <p:guide orient="horz" pos="9253"/>
        <p:guide orient="horz" pos="11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8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8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0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7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2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9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0D264-D5ED-4E1E-854C-927517747069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31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image" Target="../media/image210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47" Type="http://schemas.openxmlformats.org/officeDocument/2006/relationships/image" Target="../media/image218.png"/><Relationship Id="rId50" Type="http://schemas.openxmlformats.org/officeDocument/2006/relationships/image" Target="../media/image22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3" Type="http://schemas.openxmlformats.org/officeDocument/2006/relationships/image" Target="../media/image224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image" Target="../media/image219.png"/><Relationship Id="rId8" Type="http://schemas.openxmlformats.org/officeDocument/2006/relationships/image" Target="../media/image179.png"/><Relationship Id="rId51" Type="http://schemas.openxmlformats.org/officeDocument/2006/relationships/image" Target="../media/image2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41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80.png"/><Relationship Id="rId18" Type="http://schemas.openxmlformats.org/officeDocument/2006/relationships/image" Target="../media/image2330.png"/><Relationship Id="rId26" Type="http://schemas.openxmlformats.org/officeDocument/2006/relationships/image" Target="../media/image241.png"/><Relationship Id="rId3" Type="http://schemas.openxmlformats.org/officeDocument/2006/relationships/image" Target="../media/image174.png"/><Relationship Id="rId21" Type="http://schemas.openxmlformats.org/officeDocument/2006/relationships/image" Target="../media/image2360.png"/><Relationship Id="rId34" Type="http://schemas.openxmlformats.org/officeDocument/2006/relationships/image" Target="../media/image249.png"/><Relationship Id="rId7" Type="http://schemas.openxmlformats.org/officeDocument/2006/relationships/image" Target="../media/image178.png"/><Relationship Id="rId12" Type="http://schemas.openxmlformats.org/officeDocument/2006/relationships/image" Target="../media/image2270.png"/><Relationship Id="rId17" Type="http://schemas.openxmlformats.org/officeDocument/2006/relationships/image" Target="../media/image2320.png"/><Relationship Id="rId25" Type="http://schemas.openxmlformats.org/officeDocument/2006/relationships/image" Target="../media/image240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2" Type="http://schemas.openxmlformats.org/officeDocument/2006/relationships/image" Target="../media/image173.png"/><Relationship Id="rId16" Type="http://schemas.openxmlformats.org/officeDocument/2006/relationships/image" Target="../media/image2310.png"/><Relationship Id="rId20" Type="http://schemas.openxmlformats.org/officeDocument/2006/relationships/image" Target="../media/image2350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2260.png"/><Relationship Id="rId24" Type="http://schemas.openxmlformats.org/officeDocument/2006/relationships/image" Target="../media/image2390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5" Type="http://schemas.openxmlformats.org/officeDocument/2006/relationships/image" Target="../media/image176.png"/><Relationship Id="rId15" Type="http://schemas.openxmlformats.org/officeDocument/2006/relationships/image" Target="../media/image2300.png"/><Relationship Id="rId23" Type="http://schemas.openxmlformats.org/officeDocument/2006/relationships/image" Target="../media/image2380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50.png"/><Relationship Id="rId19" Type="http://schemas.openxmlformats.org/officeDocument/2006/relationships/image" Target="../media/image2340.png"/><Relationship Id="rId31" Type="http://schemas.openxmlformats.org/officeDocument/2006/relationships/image" Target="../media/image246.png"/><Relationship Id="rId4" Type="http://schemas.openxmlformats.org/officeDocument/2006/relationships/image" Target="../media/image175.png"/><Relationship Id="rId9" Type="http://schemas.openxmlformats.org/officeDocument/2006/relationships/image" Target="../media/image2240.png"/><Relationship Id="rId14" Type="http://schemas.openxmlformats.org/officeDocument/2006/relationships/image" Target="../media/image2290.png"/><Relationship Id="rId22" Type="http://schemas.openxmlformats.org/officeDocument/2006/relationships/image" Target="../media/image2370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" Type="http://schemas.openxmlformats.org/officeDocument/2006/relationships/image" Target="../media/image273.png"/><Relationship Id="rId21" Type="http://schemas.openxmlformats.org/officeDocument/2006/relationships/image" Target="../media/image291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42" Type="http://schemas.openxmlformats.org/officeDocument/2006/relationships/image" Target="../media/image349.png"/><Relationship Id="rId47" Type="http://schemas.openxmlformats.org/officeDocument/2006/relationships/image" Target="../media/image354.png"/><Relationship Id="rId50" Type="http://schemas.openxmlformats.org/officeDocument/2006/relationships/image" Target="../media/image357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3.png"/><Relationship Id="rId2" Type="http://schemas.openxmlformats.org/officeDocument/2006/relationships/image" Target="../media/image274.jp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41" Type="http://schemas.openxmlformats.org/officeDocument/2006/relationships/image" Target="../media/image348.png"/><Relationship Id="rId54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7.png"/><Relationship Id="rId45" Type="http://schemas.openxmlformats.org/officeDocument/2006/relationships/image" Target="../media/image352.png"/><Relationship Id="rId53" Type="http://schemas.openxmlformats.org/officeDocument/2006/relationships/image" Target="../media/image360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356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4" Type="http://schemas.openxmlformats.org/officeDocument/2006/relationships/image" Target="../media/image351.png"/><Relationship Id="rId52" Type="http://schemas.openxmlformats.org/officeDocument/2006/relationships/image" Target="../media/image359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image" Target="../media/image355.png"/><Relationship Id="rId8" Type="http://schemas.openxmlformats.org/officeDocument/2006/relationships/image" Target="../media/image315.png"/><Relationship Id="rId51" Type="http://schemas.openxmlformats.org/officeDocument/2006/relationships/image" Target="../media/image35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6.png"/><Relationship Id="rId39" Type="http://schemas.openxmlformats.org/officeDocument/2006/relationships/image" Target="../media/image399.png"/><Relationship Id="rId21" Type="http://schemas.openxmlformats.org/officeDocument/2006/relationships/image" Target="../media/image381.png"/><Relationship Id="rId34" Type="http://schemas.openxmlformats.org/officeDocument/2006/relationships/image" Target="../media/image394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63" Type="http://schemas.openxmlformats.org/officeDocument/2006/relationships/image" Target="../media/image423.png"/><Relationship Id="rId68" Type="http://schemas.openxmlformats.org/officeDocument/2006/relationships/image" Target="../media/image428.png"/><Relationship Id="rId76" Type="http://schemas.openxmlformats.org/officeDocument/2006/relationships/image" Target="../media/image436.png"/><Relationship Id="rId84" Type="http://schemas.openxmlformats.org/officeDocument/2006/relationships/image" Target="../media/image444.png"/><Relationship Id="rId89" Type="http://schemas.openxmlformats.org/officeDocument/2006/relationships/image" Target="../media/image449.png"/><Relationship Id="rId7" Type="http://schemas.openxmlformats.org/officeDocument/2006/relationships/image" Target="../media/image367.png"/><Relationship Id="rId71" Type="http://schemas.openxmlformats.org/officeDocument/2006/relationships/image" Target="../media/image431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9" Type="http://schemas.openxmlformats.org/officeDocument/2006/relationships/image" Target="../media/image389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66" Type="http://schemas.openxmlformats.org/officeDocument/2006/relationships/image" Target="../media/image426.png"/><Relationship Id="rId74" Type="http://schemas.openxmlformats.org/officeDocument/2006/relationships/image" Target="../media/image434.png"/><Relationship Id="rId79" Type="http://schemas.openxmlformats.org/officeDocument/2006/relationships/image" Target="../media/image439.png"/><Relationship Id="rId87" Type="http://schemas.openxmlformats.org/officeDocument/2006/relationships/image" Target="../media/image447.png"/><Relationship Id="rId5" Type="http://schemas.openxmlformats.org/officeDocument/2006/relationships/image" Target="../media/image365.png"/><Relationship Id="rId61" Type="http://schemas.openxmlformats.org/officeDocument/2006/relationships/image" Target="../media/image421.png"/><Relationship Id="rId82" Type="http://schemas.openxmlformats.org/officeDocument/2006/relationships/image" Target="../media/image442.png"/><Relationship Id="rId90" Type="http://schemas.openxmlformats.org/officeDocument/2006/relationships/image" Target="../media/image450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56" Type="http://schemas.openxmlformats.org/officeDocument/2006/relationships/image" Target="../media/image416.png"/><Relationship Id="rId64" Type="http://schemas.openxmlformats.org/officeDocument/2006/relationships/image" Target="../media/image424.png"/><Relationship Id="rId69" Type="http://schemas.openxmlformats.org/officeDocument/2006/relationships/image" Target="../media/image429.png"/><Relationship Id="rId77" Type="http://schemas.openxmlformats.org/officeDocument/2006/relationships/image" Target="../media/image437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2.png"/><Relationship Id="rId80" Type="http://schemas.openxmlformats.org/officeDocument/2006/relationships/image" Target="../media/image440.png"/><Relationship Id="rId85" Type="http://schemas.openxmlformats.org/officeDocument/2006/relationships/image" Target="../media/image445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385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46" Type="http://schemas.openxmlformats.org/officeDocument/2006/relationships/image" Target="../media/image406.png"/><Relationship Id="rId59" Type="http://schemas.openxmlformats.org/officeDocument/2006/relationships/image" Target="../media/image419.png"/><Relationship Id="rId67" Type="http://schemas.openxmlformats.org/officeDocument/2006/relationships/image" Target="../media/image427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54" Type="http://schemas.openxmlformats.org/officeDocument/2006/relationships/image" Target="../media/image414.png"/><Relationship Id="rId62" Type="http://schemas.openxmlformats.org/officeDocument/2006/relationships/image" Target="../media/image422.png"/><Relationship Id="rId70" Type="http://schemas.openxmlformats.org/officeDocument/2006/relationships/image" Target="../media/image430.png"/><Relationship Id="rId75" Type="http://schemas.openxmlformats.org/officeDocument/2006/relationships/image" Target="../media/image435.png"/><Relationship Id="rId83" Type="http://schemas.openxmlformats.org/officeDocument/2006/relationships/image" Target="../media/image443.png"/><Relationship Id="rId88" Type="http://schemas.openxmlformats.org/officeDocument/2006/relationships/image" Target="../media/image448.png"/><Relationship Id="rId91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36" Type="http://schemas.openxmlformats.org/officeDocument/2006/relationships/image" Target="../media/image396.png"/><Relationship Id="rId49" Type="http://schemas.openxmlformats.org/officeDocument/2006/relationships/image" Target="../media/image409.png"/><Relationship Id="rId57" Type="http://schemas.openxmlformats.org/officeDocument/2006/relationships/image" Target="../media/image417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44" Type="http://schemas.openxmlformats.org/officeDocument/2006/relationships/image" Target="../media/image404.png"/><Relationship Id="rId52" Type="http://schemas.openxmlformats.org/officeDocument/2006/relationships/image" Target="../media/image412.png"/><Relationship Id="rId60" Type="http://schemas.openxmlformats.org/officeDocument/2006/relationships/image" Target="../media/image420.png"/><Relationship Id="rId65" Type="http://schemas.openxmlformats.org/officeDocument/2006/relationships/image" Target="../media/image425.png"/><Relationship Id="rId73" Type="http://schemas.openxmlformats.org/officeDocument/2006/relationships/image" Target="../media/image433.png"/><Relationship Id="rId78" Type="http://schemas.openxmlformats.org/officeDocument/2006/relationships/image" Target="../media/image438.png"/><Relationship Id="rId81" Type="http://schemas.openxmlformats.org/officeDocument/2006/relationships/image" Target="../media/image441.png"/><Relationship Id="rId86" Type="http://schemas.openxmlformats.org/officeDocument/2006/relationships/image" Target="../media/image446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26" Type="http://schemas.openxmlformats.org/officeDocument/2006/relationships/image" Target="../media/image484.png"/><Relationship Id="rId3" Type="http://schemas.openxmlformats.org/officeDocument/2006/relationships/image" Target="../media/image461.png"/><Relationship Id="rId21" Type="http://schemas.openxmlformats.org/officeDocument/2006/relationships/image" Target="../media/image479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5" Type="http://schemas.openxmlformats.org/officeDocument/2006/relationships/image" Target="../media/image483.png"/><Relationship Id="rId2" Type="http://schemas.openxmlformats.org/officeDocument/2006/relationships/image" Target="../media/image460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2.png"/><Relationship Id="rId5" Type="http://schemas.openxmlformats.org/officeDocument/2006/relationships/image" Target="../media/image463.png"/><Relationship Id="rId15" Type="http://schemas.openxmlformats.org/officeDocument/2006/relationships/image" Target="../media/image473.png"/><Relationship Id="rId23" Type="http://schemas.openxmlformats.org/officeDocument/2006/relationships/image" Target="../media/image481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10" Type="http://schemas.openxmlformats.org/officeDocument/2006/relationships/image" Target="../media/image494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26" Type="http://schemas.openxmlformats.org/officeDocument/2006/relationships/image" Target="../media/image531.png"/><Relationship Id="rId39" Type="http://schemas.openxmlformats.org/officeDocument/2006/relationships/image" Target="../media/image544.png"/><Relationship Id="rId21" Type="http://schemas.openxmlformats.org/officeDocument/2006/relationships/image" Target="../media/image526.png"/><Relationship Id="rId34" Type="http://schemas.openxmlformats.org/officeDocument/2006/relationships/image" Target="../media/image539.png"/><Relationship Id="rId42" Type="http://schemas.openxmlformats.org/officeDocument/2006/relationships/image" Target="../media/image547.png"/><Relationship Id="rId47" Type="http://schemas.openxmlformats.org/officeDocument/2006/relationships/image" Target="../media/image552.png"/><Relationship Id="rId50" Type="http://schemas.openxmlformats.org/officeDocument/2006/relationships/image" Target="../media/image555.png"/><Relationship Id="rId55" Type="http://schemas.openxmlformats.org/officeDocument/2006/relationships/image" Target="../media/image560.png"/><Relationship Id="rId63" Type="http://schemas.openxmlformats.org/officeDocument/2006/relationships/image" Target="../media/image568.png"/><Relationship Id="rId68" Type="http://schemas.openxmlformats.org/officeDocument/2006/relationships/image" Target="../media/image573.png"/><Relationship Id="rId76" Type="http://schemas.openxmlformats.org/officeDocument/2006/relationships/image" Target="../media/image581.png"/><Relationship Id="rId7" Type="http://schemas.openxmlformats.org/officeDocument/2006/relationships/image" Target="../media/image512.png"/><Relationship Id="rId71" Type="http://schemas.openxmlformats.org/officeDocument/2006/relationships/image" Target="../media/image576.png"/><Relationship Id="rId2" Type="http://schemas.openxmlformats.org/officeDocument/2006/relationships/image" Target="../media/image507.png"/><Relationship Id="rId16" Type="http://schemas.openxmlformats.org/officeDocument/2006/relationships/image" Target="../media/image521.png"/><Relationship Id="rId29" Type="http://schemas.openxmlformats.org/officeDocument/2006/relationships/image" Target="../media/image534.png"/><Relationship Id="rId11" Type="http://schemas.openxmlformats.org/officeDocument/2006/relationships/image" Target="../media/image516.pn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40" Type="http://schemas.openxmlformats.org/officeDocument/2006/relationships/image" Target="../media/image545.png"/><Relationship Id="rId45" Type="http://schemas.openxmlformats.org/officeDocument/2006/relationships/image" Target="../media/image550.png"/><Relationship Id="rId53" Type="http://schemas.openxmlformats.org/officeDocument/2006/relationships/image" Target="../media/image558.png"/><Relationship Id="rId58" Type="http://schemas.openxmlformats.org/officeDocument/2006/relationships/image" Target="../media/image563.png"/><Relationship Id="rId66" Type="http://schemas.openxmlformats.org/officeDocument/2006/relationships/image" Target="../media/image571.png"/><Relationship Id="rId74" Type="http://schemas.openxmlformats.org/officeDocument/2006/relationships/image" Target="../media/image579.png"/><Relationship Id="rId79" Type="http://schemas.openxmlformats.org/officeDocument/2006/relationships/image" Target="../media/image584.png"/><Relationship Id="rId5" Type="http://schemas.openxmlformats.org/officeDocument/2006/relationships/image" Target="../media/image510.png"/><Relationship Id="rId61" Type="http://schemas.openxmlformats.org/officeDocument/2006/relationships/image" Target="../media/image566.png"/><Relationship Id="rId82" Type="http://schemas.openxmlformats.org/officeDocument/2006/relationships/image" Target="../media/image587.png"/><Relationship Id="rId10" Type="http://schemas.openxmlformats.org/officeDocument/2006/relationships/image" Target="../media/image515.png"/><Relationship Id="rId19" Type="http://schemas.openxmlformats.org/officeDocument/2006/relationships/image" Target="../media/image524.png"/><Relationship Id="rId31" Type="http://schemas.openxmlformats.org/officeDocument/2006/relationships/image" Target="../media/image536.png"/><Relationship Id="rId44" Type="http://schemas.openxmlformats.org/officeDocument/2006/relationships/image" Target="../media/image549.png"/><Relationship Id="rId52" Type="http://schemas.openxmlformats.org/officeDocument/2006/relationships/image" Target="../media/image557.png"/><Relationship Id="rId60" Type="http://schemas.openxmlformats.org/officeDocument/2006/relationships/image" Target="../media/image565.png"/><Relationship Id="rId65" Type="http://schemas.openxmlformats.org/officeDocument/2006/relationships/image" Target="../media/image570.png"/><Relationship Id="rId73" Type="http://schemas.openxmlformats.org/officeDocument/2006/relationships/image" Target="../media/image578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Relationship Id="rId14" Type="http://schemas.openxmlformats.org/officeDocument/2006/relationships/image" Target="../media/image519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43" Type="http://schemas.openxmlformats.org/officeDocument/2006/relationships/image" Target="../media/image548.png"/><Relationship Id="rId48" Type="http://schemas.openxmlformats.org/officeDocument/2006/relationships/image" Target="../media/image553.png"/><Relationship Id="rId56" Type="http://schemas.openxmlformats.org/officeDocument/2006/relationships/image" Target="../media/image561.png"/><Relationship Id="rId64" Type="http://schemas.openxmlformats.org/officeDocument/2006/relationships/image" Target="../media/image569.png"/><Relationship Id="rId69" Type="http://schemas.openxmlformats.org/officeDocument/2006/relationships/image" Target="../media/image574.png"/><Relationship Id="rId77" Type="http://schemas.openxmlformats.org/officeDocument/2006/relationships/image" Target="../media/image582.png"/><Relationship Id="rId8" Type="http://schemas.openxmlformats.org/officeDocument/2006/relationships/image" Target="../media/image513.png"/><Relationship Id="rId51" Type="http://schemas.openxmlformats.org/officeDocument/2006/relationships/image" Target="../media/image556.png"/><Relationship Id="rId72" Type="http://schemas.openxmlformats.org/officeDocument/2006/relationships/image" Target="../media/image577.png"/><Relationship Id="rId80" Type="http://schemas.openxmlformats.org/officeDocument/2006/relationships/image" Target="../media/image585.png"/><Relationship Id="rId3" Type="http://schemas.openxmlformats.org/officeDocument/2006/relationships/image" Target="../media/image508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551.png"/><Relationship Id="rId59" Type="http://schemas.openxmlformats.org/officeDocument/2006/relationships/image" Target="../media/image564.png"/><Relationship Id="rId67" Type="http://schemas.openxmlformats.org/officeDocument/2006/relationships/image" Target="../media/image572.png"/><Relationship Id="rId20" Type="http://schemas.openxmlformats.org/officeDocument/2006/relationships/image" Target="../media/image525.png"/><Relationship Id="rId41" Type="http://schemas.openxmlformats.org/officeDocument/2006/relationships/image" Target="../media/image546.png"/><Relationship Id="rId54" Type="http://schemas.openxmlformats.org/officeDocument/2006/relationships/image" Target="../media/image559.png"/><Relationship Id="rId62" Type="http://schemas.openxmlformats.org/officeDocument/2006/relationships/image" Target="../media/image567.png"/><Relationship Id="rId70" Type="http://schemas.openxmlformats.org/officeDocument/2006/relationships/image" Target="../media/image575.png"/><Relationship Id="rId75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4.png"/><Relationship Id="rId57" Type="http://schemas.openxmlformats.org/officeDocument/2006/relationships/image" Target="../media/image5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13" Type="http://schemas.openxmlformats.org/officeDocument/2006/relationships/image" Target="../media/image613.png"/><Relationship Id="rId18" Type="http://schemas.openxmlformats.org/officeDocument/2006/relationships/image" Target="../media/image618.png"/><Relationship Id="rId3" Type="http://schemas.openxmlformats.org/officeDocument/2006/relationships/image" Target="../media/image603.png"/><Relationship Id="rId21" Type="http://schemas.openxmlformats.org/officeDocument/2006/relationships/image" Target="../media/image621.png"/><Relationship Id="rId7" Type="http://schemas.openxmlformats.org/officeDocument/2006/relationships/image" Target="../media/image607.png"/><Relationship Id="rId12" Type="http://schemas.openxmlformats.org/officeDocument/2006/relationships/image" Target="../media/image612.png"/><Relationship Id="rId17" Type="http://schemas.openxmlformats.org/officeDocument/2006/relationships/image" Target="../media/image617.svg"/><Relationship Id="rId2" Type="http://schemas.openxmlformats.org/officeDocument/2006/relationships/image" Target="../media/image602.png"/><Relationship Id="rId16" Type="http://schemas.openxmlformats.org/officeDocument/2006/relationships/image" Target="../media/image616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1.png"/><Relationship Id="rId24" Type="http://schemas.openxmlformats.org/officeDocument/2006/relationships/image" Target="../media/image624.png"/><Relationship Id="rId5" Type="http://schemas.openxmlformats.org/officeDocument/2006/relationships/image" Target="../media/image605.png"/><Relationship Id="rId15" Type="http://schemas.openxmlformats.org/officeDocument/2006/relationships/image" Target="../media/image615.png"/><Relationship Id="rId23" Type="http://schemas.openxmlformats.org/officeDocument/2006/relationships/image" Target="../media/image623.png"/><Relationship Id="rId10" Type="http://schemas.openxmlformats.org/officeDocument/2006/relationships/image" Target="../media/image610.png"/><Relationship Id="rId19" Type="http://schemas.openxmlformats.org/officeDocument/2006/relationships/image" Target="../media/image619.png"/><Relationship Id="rId4" Type="http://schemas.openxmlformats.org/officeDocument/2006/relationships/image" Target="../media/image604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Relationship Id="rId22" Type="http://schemas.openxmlformats.org/officeDocument/2006/relationships/image" Target="../media/image6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4.png"/><Relationship Id="rId18" Type="http://schemas.openxmlformats.org/officeDocument/2006/relationships/image" Target="../media/image639.png"/><Relationship Id="rId3" Type="http://schemas.openxmlformats.org/officeDocument/2006/relationships/image" Target="../media/image626.png"/><Relationship Id="rId7" Type="http://schemas.openxmlformats.org/officeDocument/2006/relationships/image" Target="../media/image630.png"/><Relationship Id="rId12" Type="http://schemas.openxmlformats.org/officeDocument/2006/relationships/image" Target="../media/image633.png"/><Relationship Id="rId17" Type="http://schemas.openxmlformats.org/officeDocument/2006/relationships/image" Target="../media/image638.png"/><Relationship Id="rId2" Type="http://schemas.openxmlformats.org/officeDocument/2006/relationships/image" Target="../media/image625.png"/><Relationship Id="rId16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17.svg"/><Relationship Id="rId5" Type="http://schemas.openxmlformats.org/officeDocument/2006/relationships/image" Target="../media/image628.png"/><Relationship Id="rId15" Type="http://schemas.openxmlformats.org/officeDocument/2006/relationships/image" Target="../media/image636.png"/><Relationship Id="rId10" Type="http://schemas.openxmlformats.org/officeDocument/2006/relationships/image" Target="../media/image616.png"/><Relationship Id="rId4" Type="http://schemas.openxmlformats.org/officeDocument/2006/relationships/image" Target="../media/image627.png"/><Relationship Id="rId9" Type="http://schemas.openxmlformats.org/officeDocument/2006/relationships/image" Target="../media/image632.png"/><Relationship Id="rId14" Type="http://schemas.openxmlformats.org/officeDocument/2006/relationships/image" Target="../media/image6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image" Target="../media/image641.png"/><Relationship Id="rId7" Type="http://schemas.openxmlformats.org/officeDocument/2006/relationships/image" Target="../media/image6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Relationship Id="rId9" Type="http://schemas.openxmlformats.org/officeDocument/2006/relationships/image" Target="../media/image6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7" Type="http://schemas.openxmlformats.org/officeDocument/2006/relationships/image" Target="../media/image653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665.png"/><Relationship Id="rId3" Type="http://schemas.openxmlformats.org/officeDocument/2006/relationships/image" Target="../media/image655.png"/><Relationship Id="rId7" Type="http://schemas.openxmlformats.org/officeDocument/2006/relationships/image" Target="../media/image659.png"/><Relationship Id="rId12" Type="http://schemas.openxmlformats.org/officeDocument/2006/relationships/image" Target="../media/image664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11" Type="http://schemas.openxmlformats.org/officeDocument/2006/relationships/image" Target="../media/image663.png"/><Relationship Id="rId5" Type="http://schemas.openxmlformats.org/officeDocument/2006/relationships/image" Target="../media/image657.png"/><Relationship Id="rId10" Type="http://schemas.openxmlformats.org/officeDocument/2006/relationships/image" Target="../media/image662.png"/><Relationship Id="rId4" Type="http://schemas.openxmlformats.org/officeDocument/2006/relationships/image" Target="../media/image656.png"/><Relationship Id="rId9" Type="http://schemas.openxmlformats.org/officeDocument/2006/relationships/image" Target="../media/image661.png"/><Relationship Id="rId14" Type="http://schemas.openxmlformats.org/officeDocument/2006/relationships/image" Target="../media/image6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3" Type="http://schemas.openxmlformats.org/officeDocument/2006/relationships/image" Target="../media/image668.png"/><Relationship Id="rId7" Type="http://schemas.openxmlformats.org/officeDocument/2006/relationships/image" Target="../media/image672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5" Type="http://schemas.openxmlformats.org/officeDocument/2006/relationships/image" Target="../media/image670.png"/><Relationship Id="rId10" Type="http://schemas.openxmlformats.org/officeDocument/2006/relationships/image" Target="../media/image675.png"/><Relationship Id="rId4" Type="http://schemas.openxmlformats.org/officeDocument/2006/relationships/image" Target="../media/image669.png"/><Relationship Id="rId9" Type="http://schemas.openxmlformats.org/officeDocument/2006/relationships/image" Target="../media/image6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6.jpeg"/><Relationship Id="rId4" Type="http://schemas.openxmlformats.org/officeDocument/2006/relationships/image" Target="../media/image6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13" Type="http://schemas.openxmlformats.org/officeDocument/2006/relationships/image" Target="../media/image704.png"/><Relationship Id="rId3" Type="http://schemas.openxmlformats.org/officeDocument/2006/relationships/image" Target="../media/image694.png"/><Relationship Id="rId7" Type="http://schemas.openxmlformats.org/officeDocument/2006/relationships/image" Target="../media/image698.png"/><Relationship Id="rId12" Type="http://schemas.openxmlformats.org/officeDocument/2006/relationships/image" Target="../media/image703.png"/><Relationship Id="rId2" Type="http://schemas.openxmlformats.org/officeDocument/2006/relationships/image" Target="../media/image693.png"/><Relationship Id="rId16" Type="http://schemas.openxmlformats.org/officeDocument/2006/relationships/image" Target="../media/image7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png"/><Relationship Id="rId11" Type="http://schemas.openxmlformats.org/officeDocument/2006/relationships/image" Target="../media/image702.png"/><Relationship Id="rId5" Type="http://schemas.openxmlformats.org/officeDocument/2006/relationships/image" Target="../media/image696.png"/><Relationship Id="rId15" Type="http://schemas.openxmlformats.org/officeDocument/2006/relationships/image" Target="../media/image706.png"/><Relationship Id="rId10" Type="http://schemas.openxmlformats.org/officeDocument/2006/relationships/image" Target="../media/image701.png"/><Relationship Id="rId4" Type="http://schemas.openxmlformats.org/officeDocument/2006/relationships/image" Target="../media/image695.png"/><Relationship Id="rId9" Type="http://schemas.openxmlformats.org/officeDocument/2006/relationships/image" Target="../media/image700.png"/><Relationship Id="rId14" Type="http://schemas.openxmlformats.org/officeDocument/2006/relationships/image" Target="../media/image7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png"/><Relationship Id="rId13" Type="http://schemas.openxmlformats.org/officeDocument/2006/relationships/image" Target="../media/image720.png"/><Relationship Id="rId3" Type="http://schemas.openxmlformats.org/officeDocument/2006/relationships/image" Target="../media/image709.png"/><Relationship Id="rId7" Type="http://schemas.openxmlformats.org/officeDocument/2006/relationships/image" Target="../media/image714.png"/><Relationship Id="rId12" Type="http://schemas.openxmlformats.org/officeDocument/2006/relationships/image" Target="../media/image719.png"/><Relationship Id="rId2" Type="http://schemas.openxmlformats.org/officeDocument/2006/relationships/image" Target="../media/image708.png"/><Relationship Id="rId16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11" Type="http://schemas.openxmlformats.org/officeDocument/2006/relationships/image" Target="../media/image718.png"/><Relationship Id="rId5" Type="http://schemas.openxmlformats.org/officeDocument/2006/relationships/image" Target="../media/image712.png"/><Relationship Id="rId15" Type="http://schemas.openxmlformats.org/officeDocument/2006/relationships/image" Target="../media/image722.png"/><Relationship Id="rId10" Type="http://schemas.openxmlformats.org/officeDocument/2006/relationships/image" Target="../media/image717.png"/><Relationship Id="rId4" Type="http://schemas.openxmlformats.org/officeDocument/2006/relationships/image" Target="../media/image711.png"/><Relationship Id="rId9" Type="http://schemas.openxmlformats.org/officeDocument/2006/relationships/image" Target="../media/image716.png"/><Relationship Id="rId14" Type="http://schemas.openxmlformats.org/officeDocument/2006/relationships/image" Target="../media/image7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3" Type="http://schemas.openxmlformats.org/officeDocument/2006/relationships/image" Target="../media/image2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2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2" Type="http://schemas.openxmlformats.org/officeDocument/2006/relationships/image" Target="../media/image24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27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32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头: 下 16">
            <a:extLst>
              <a:ext uri="{FF2B5EF4-FFF2-40B4-BE49-F238E27FC236}">
                <a16:creationId xmlns:a16="http://schemas.microsoft.com/office/drawing/2014/main" id="{1117C29C-54E9-41C4-98EA-D2A006484852}"/>
              </a:ext>
            </a:extLst>
          </p:cNvPr>
          <p:cNvSpPr/>
          <p:nvPr/>
        </p:nvSpPr>
        <p:spPr>
          <a:xfrm>
            <a:off x="3406942" y="830179"/>
            <a:ext cx="1943100" cy="14878050"/>
          </a:xfrm>
          <a:prstGeom prst="downArrow">
            <a:avLst>
              <a:gd name="adj1" fmla="val 50000"/>
              <a:gd name="adj2" fmla="val 15617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FA2648-C63E-4425-90DC-903BB6FB2826}"/>
              </a:ext>
            </a:extLst>
          </p:cNvPr>
          <p:cNvSpPr txBox="1"/>
          <p:nvPr/>
        </p:nvSpPr>
        <p:spPr>
          <a:xfrm>
            <a:off x="7315116" y="15752033"/>
            <a:ext cx="6591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顶点坐标在图形管线中的变换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098FBE4-FDA1-4301-9ECB-42544E7D8E36}"/>
              </a:ext>
            </a:extLst>
          </p:cNvPr>
          <p:cNvSpPr/>
          <p:nvPr/>
        </p:nvSpPr>
        <p:spPr>
          <a:xfrm>
            <a:off x="4681125" y="133249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对象空间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也叫“模型空间”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90DDB2-41A8-4898-BA9B-638246EE43B0}"/>
              </a:ext>
            </a:extLst>
          </p:cNvPr>
          <p:cNvSpPr/>
          <p:nvPr/>
        </p:nvSpPr>
        <p:spPr>
          <a:xfrm>
            <a:off x="8637668" y="246978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每个对象都有一个矩阵，将顶点从对象空间转到世界空间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C68ABAA-46BF-4CA6-B40D-AD7532A2248F}"/>
              </a:ext>
            </a:extLst>
          </p:cNvPr>
          <p:cNvSpPr/>
          <p:nvPr/>
        </p:nvSpPr>
        <p:spPr>
          <a:xfrm>
            <a:off x="4681125" y="360706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世界空间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576A0A8-2C8A-4ED8-8AA8-4D7637AC7B8E}"/>
              </a:ext>
            </a:extLst>
          </p:cNvPr>
          <p:cNvSpPr/>
          <p:nvPr/>
        </p:nvSpPr>
        <p:spPr>
          <a:xfrm>
            <a:off x="8637668" y="474435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视图变换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确定摄像机的位置和朝向之后，即可计算视图变换矩阵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C22624-C7D0-42A3-9677-C48F9AE15327}"/>
              </a:ext>
            </a:extLst>
          </p:cNvPr>
          <p:cNvSpPr/>
          <p:nvPr/>
        </p:nvSpPr>
        <p:spPr>
          <a:xfrm>
            <a:off x="4681125" y="588163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相机空间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B56C2-5C65-452E-B6CF-888DB1D45B7C}"/>
              </a:ext>
            </a:extLst>
          </p:cNvPr>
          <p:cNvSpPr/>
          <p:nvPr/>
        </p:nvSpPr>
        <p:spPr>
          <a:xfrm>
            <a:off x="8637668" y="701892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裁剪矩阵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即“投影矩阵”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C63F8E-2BD5-438E-B741-030C20D3768F}"/>
              </a:ext>
            </a:extLst>
          </p:cNvPr>
          <p:cNvSpPr/>
          <p:nvPr/>
        </p:nvSpPr>
        <p:spPr>
          <a:xfrm>
            <a:off x="4681125" y="815620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也称为</a:t>
            </a:r>
            <a:r>
              <a:rPr lang="zh-CN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规范视域体</a:t>
            </a:r>
            <a:endParaRPr lang="en-US" altLang="zh-CN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canonical view volume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3E8B0CB-C418-4BB1-8B6E-1ECCDAE05769}"/>
              </a:ext>
            </a:extLst>
          </p:cNvPr>
          <p:cNvSpPr/>
          <p:nvPr/>
        </p:nvSpPr>
        <p:spPr>
          <a:xfrm>
            <a:off x="8637668" y="929349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齐次除法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除以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FC3E06-50DD-4FA2-AC65-D0059E21F092}"/>
              </a:ext>
            </a:extLst>
          </p:cNvPr>
          <p:cNvSpPr/>
          <p:nvPr/>
        </p:nvSpPr>
        <p:spPr>
          <a:xfrm>
            <a:off x="4681125" y="1043077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归一化设备空间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(Normalized device coordinate)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C4525B9-ED41-46BA-AF04-AB2E15415207}"/>
              </a:ext>
            </a:extLst>
          </p:cNvPr>
          <p:cNvSpPr/>
          <p:nvPr/>
        </p:nvSpPr>
        <p:spPr>
          <a:xfrm>
            <a:off x="8637668" y="1156806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屏幕映射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的值转化为实际窗口的像素坐标值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25E08FC-13CD-446D-885F-3F2A4ADFB256}"/>
              </a:ext>
            </a:extLst>
          </p:cNvPr>
          <p:cNvSpPr/>
          <p:nvPr/>
        </p:nvSpPr>
        <p:spPr>
          <a:xfrm>
            <a:off x="4681125" y="12705348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是像素坐标，但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值通常也存储下来</a:t>
            </a:r>
          </a:p>
        </p:txBody>
      </p:sp>
      <p:sp>
        <p:nvSpPr>
          <p:cNvPr id="18" name="右中括号 17">
            <a:extLst>
              <a:ext uri="{FF2B5EF4-FFF2-40B4-BE49-F238E27FC236}">
                <a16:creationId xmlns:a16="http://schemas.microsoft.com/office/drawing/2014/main" id="{5489FB20-277E-473F-A446-BD131640F896}"/>
              </a:ext>
            </a:extLst>
          </p:cNvPr>
          <p:cNvSpPr/>
          <p:nvPr/>
        </p:nvSpPr>
        <p:spPr>
          <a:xfrm>
            <a:off x="12994105" y="3441699"/>
            <a:ext cx="216000" cy="4572001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中括号 18">
            <a:extLst>
              <a:ext uri="{FF2B5EF4-FFF2-40B4-BE49-F238E27FC236}">
                <a16:creationId xmlns:a16="http://schemas.microsoft.com/office/drawing/2014/main" id="{9025E92D-82EA-4479-BA07-871077002148}"/>
              </a:ext>
            </a:extLst>
          </p:cNvPr>
          <p:cNvSpPr/>
          <p:nvPr/>
        </p:nvSpPr>
        <p:spPr>
          <a:xfrm>
            <a:off x="12994105" y="10312400"/>
            <a:ext cx="216000" cy="2330450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B0AD91-3487-49A9-B062-1424BA1628A3}"/>
              </a:ext>
            </a:extLst>
          </p:cNvPr>
          <p:cNvSpPr txBox="1"/>
          <p:nvPr/>
        </p:nvSpPr>
        <p:spPr>
          <a:xfrm>
            <a:off x="13568516" y="4866968"/>
            <a:ext cx="3156155" cy="16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通常被整合为一个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4X4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的矩阵，在顶点着色器里面计算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8BC7D7-88DD-4D5B-B4B0-04BC4CE42BA3}"/>
              </a:ext>
            </a:extLst>
          </p:cNvPr>
          <p:cNvSpPr txBox="1"/>
          <p:nvPr/>
        </p:nvSpPr>
        <p:spPr>
          <a:xfrm>
            <a:off x="13568516" y="11061291"/>
            <a:ext cx="356911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里面自动进行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5C8C4B-150D-437F-ADEA-03719390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63" y="198006"/>
            <a:ext cx="14052498" cy="159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262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-3204497" y="273868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-4604920" y="326707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-2436395" y="327660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-4890671" y="461010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-4589045" y="457200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-6036846" y="366712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-3131720" y="166687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′×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′×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-2583080" y="344360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-2331619" y="331231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66C69FC8-CEC4-48B6-A03C-ECFC677C6A76}"/>
              </a:ext>
            </a:extLst>
          </p:cNvPr>
          <p:cNvCxnSpPr>
            <a:cxnSpLocks/>
          </p:cNvCxnSpPr>
          <p:nvPr/>
        </p:nvCxnSpPr>
        <p:spPr>
          <a:xfrm flipH="1">
            <a:off x="5719059" y="3757404"/>
            <a:ext cx="90206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249725D9-3DF2-402F-8E51-61F5B8E5C58D}"/>
              </a:ext>
            </a:extLst>
          </p:cNvPr>
          <p:cNvGrpSpPr/>
          <p:nvPr/>
        </p:nvGrpSpPr>
        <p:grpSpPr>
          <a:xfrm>
            <a:off x="4469493" y="1645982"/>
            <a:ext cx="3500368" cy="3874889"/>
            <a:chOff x="5247856" y="1668237"/>
            <a:chExt cx="2642700" cy="2925454"/>
          </a:xfrm>
        </p:grpSpPr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A1FF9E5E-5AFE-4A67-95FE-5CB8F3A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8983F1EE-1D71-4A4D-9E7D-35873556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1F2F51E5-43AD-4E6F-97DC-3C89E52D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 flipH="1" flipV="1">
            <a:off x="5504584" y="24894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A35593C1-E157-4C7B-9609-213A96DCA80A}"/>
              </a:ext>
            </a:extLst>
          </p:cNvPr>
          <p:cNvSpPr/>
          <p:nvPr/>
        </p:nvSpPr>
        <p:spPr>
          <a:xfrm rot="1056432" flipH="1">
            <a:off x="5178360" y="32691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FAE6AA25-1AA7-40F2-B5AB-6640276AB5B7}"/>
              </a:ext>
            </a:extLst>
          </p:cNvPr>
          <p:cNvCxnSpPr>
            <a:cxnSpLocks/>
          </p:cNvCxnSpPr>
          <p:nvPr/>
        </p:nvCxnSpPr>
        <p:spPr>
          <a:xfrm>
            <a:off x="6633742" y="2403021"/>
            <a:ext cx="0" cy="134807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25E0F015-C676-4E82-AD77-97254CE1FCF0}"/>
              </a:ext>
            </a:extLst>
          </p:cNvPr>
          <p:cNvCxnSpPr>
            <a:cxnSpLocks/>
          </p:cNvCxnSpPr>
          <p:nvPr/>
        </p:nvCxnSpPr>
        <p:spPr>
          <a:xfrm flipH="1">
            <a:off x="5241746" y="3763712"/>
            <a:ext cx="457383" cy="6812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CA0BF512-3AD1-4D0E-A8EA-8A4887B278EE}"/>
              </a:ext>
            </a:extLst>
          </p:cNvPr>
          <p:cNvCxnSpPr>
            <a:cxnSpLocks/>
          </p:cNvCxnSpPr>
          <p:nvPr/>
        </p:nvCxnSpPr>
        <p:spPr>
          <a:xfrm flipH="1">
            <a:off x="6173630" y="3770020"/>
            <a:ext cx="448913" cy="6686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8A2343E3-73CD-4B40-B1F2-29557D1A9AB8}"/>
              </a:ext>
            </a:extLst>
          </p:cNvPr>
          <p:cNvCxnSpPr>
            <a:cxnSpLocks/>
          </p:cNvCxnSpPr>
          <p:nvPr/>
        </p:nvCxnSpPr>
        <p:spPr>
          <a:xfrm>
            <a:off x="5775836" y="3574468"/>
            <a:ext cx="0" cy="12553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2E3ED67D-BC43-4128-BE79-2CF62B94B3D2}"/>
              </a:ext>
            </a:extLst>
          </p:cNvPr>
          <p:cNvCxnSpPr>
            <a:cxnSpLocks/>
          </p:cNvCxnSpPr>
          <p:nvPr/>
        </p:nvCxnSpPr>
        <p:spPr>
          <a:xfrm flipH="1">
            <a:off x="4943160" y="4836094"/>
            <a:ext cx="82636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D97E2F78-E11D-48DF-B8F5-393406995A9E}"/>
              </a:ext>
            </a:extLst>
          </p:cNvPr>
          <p:cNvCxnSpPr>
            <a:cxnSpLocks/>
          </p:cNvCxnSpPr>
          <p:nvPr/>
        </p:nvCxnSpPr>
        <p:spPr>
          <a:xfrm flipH="1">
            <a:off x="5789723" y="4451299"/>
            <a:ext cx="258335" cy="38479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5F237020-9289-49C4-B081-A7447344E9DD}"/>
              </a:ext>
            </a:extLst>
          </p:cNvPr>
          <p:cNvCxnSpPr>
            <a:cxnSpLocks/>
          </p:cNvCxnSpPr>
          <p:nvPr/>
        </p:nvCxnSpPr>
        <p:spPr>
          <a:xfrm flipV="1">
            <a:off x="5782140" y="2169856"/>
            <a:ext cx="0" cy="14298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>
            <a:off x="5790044" y="3601860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H="1">
            <a:off x="5085443" y="3612647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5782140" y="2403021"/>
            <a:ext cx="852703" cy="1196682"/>
          </a:xfrm>
          <a:prstGeom prst="straightConnector1">
            <a:avLst/>
          </a:prstGeom>
          <a:ln w="38100">
            <a:solidFill>
              <a:schemeClr val="accent5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/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/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/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/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13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1800331" y="16121744"/>
            <a:ext cx="14400000" cy="1208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1800331" y="1562099"/>
            <a:ext cx="144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611255" y="3034907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1800331" y="14554201"/>
            <a:ext cx="14400000" cy="17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23535" y="1809750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5830678" y="2933700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610100" y="3960977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5840116" y="3953618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/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𝑝h𝑟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/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/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/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 </a:t>
                </a:r>
                <a:r>
                  <a:rPr lang="en-US" altLang="zh-CN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- </a:t>
                </a:r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四元数形式</a:t>
                </a: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blipFill>
                <a:blip r:embed="rId36"/>
                <a:stretch>
                  <a:fillRect t="-16038"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4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1800331" y="7639051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09F0E8CE-CF22-4C2C-9E17-E0A440124CCE}"/>
              </a:ext>
            </a:extLst>
          </p:cNvPr>
          <p:cNvGrpSpPr/>
          <p:nvPr/>
        </p:nvGrpSpPr>
        <p:grpSpPr>
          <a:xfrm>
            <a:off x="-15092187" y="0"/>
            <a:ext cx="13233861" cy="9515536"/>
            <a:chOff x="2222419" y="7442678"/>
            <a:chExt cx="13233861" cy="9515536"/>
          </a:xfrm>
        </p:grpSpPr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4973EEB9-1848-49D9-BC32-3D6298A36E19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A1327DC-63F8-4223-99E5-08C0A4FB6FCF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4746F21B-8B08-41D0-9F43-B663FCFC9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3668265-8722-4D76-9580-ED8ED6D53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5B5E45D3-60B9-4BDC-BE77-6F7C3ED550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0A85416-8B21-44A0-A781-CB5ECA718134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249FD0EC-FD3E-49ED-9EE1-659702F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585B2B2E-4A56-4D43-9EC2-4CDF588DB1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1C10681A-0F8C-42B1-9F3A-99BC38146F8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1FAA2D8-8AE1-449C-A874-2E34D799B9B3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0CC2430D-8294-47C3-91CD-A55901FCB498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34" name="直接箭头连接符 333">
                <a:extLst>
                  <a:ext uri="{FF2B5EF4-FFF2-40B4-BE49-F238E27FC236}">
                    <a16:creationId xmlns:a16="http://schemas.microsoft.com/office/drawing/2014/main" id="{EF987138-A3A9-44F7-93CD-E538AEE43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箭头连接符 334">
                <a:extLst>
                  <a:ext uri="{FF2B5EF4-FFF2-40B4-BE49-F238E27FC236}">
                    <a16:creationId xmlns:a16="http://schemas.microsoft.com/office/drawing/2014/main" id="{1314E126-344E-490F-BC91-857F172FB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箭头连接符 335">
                <a:extLst>
                  <a:ext uri="{FF2B5EF4-FFF2-40B4-BE49-F238E27FC236}">
                    <a16:creationId xmlns:a16="http://schemas.microsoft.com/office/drawing/2014/main" id="{60D81725-8C7C-46B5-92C2-4599CF9E9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D0E917C8-AE0F-45E1-A661-94BC16F2B51A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341" name="直接箭头连接符 340">
                <a:extLst>
                  <a:ext uri="{FF2B5EF4-FFF2-40B4-BE49-F238E27FC236}">
                    <a16:creationId xmlns:a16="http://schemas.microsoft.com/office/drawing/2014/main" id="{7003273C-EF27-4291-84F2-B881902E890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箭头连接符 341">
                <a:extLst>
                  <a:ext uri="{FF2B5EF4-FFF2-40B4-BE49-F238E27FC236}">
                    <a16:creationId xmlns:a16="http://schemas.microsoft.com/office/drawing/2014/main" id="{0CAC1DC6-C2FC-4132-95AB-21258CD17E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箭头连接符 342">
                <a:extLst>
                  <a:ext uri="{FF2B5EF4-FFF2-40B4-BE49-F238E27FC236}">
                    <a16:creationId xmlns:a16="http://schemas.microsoft.com/office/drawing/2014/main" id="{EEDEA778-8D2D-43EF-BB4C-58A2764AEF8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9BCB38A9-E2DF-4A03-8BB3-15C5DFF4514B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50" name="直接箭头连接符 349">
                <a:extLst>
                  <a:ext uri="{FF2B5EF4-FFF2-40B4-BE49-F238E27FC236}">
                    <a16:creationId xmlns:a16="http://schemas.microsoft.com/office/drawing/2014/main" id="{CE88770C-926C-43E7-93F6-C93E3BCB6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50DCAB22-5846-418B-9B93-0698D45D5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C155F067-A4E1-481E-A2AB-BB27C0214E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E76D2D55-A97D-454B-A32E-9A952BEDD096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357" name="直接箭头连接符 356">
                <a:extLst>
                  <a:ext uri="{FF2B5EF4-FFF2-40B4-BE49-F238E27FC236}">
                    <a16:creationId xmlns:a16="http://schemas.microsoft.com/office/drawing/2014/main" id="{CD995018-EC9E-4DFF-B813-CBEF299ADE7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箭头连接符 357">
                <a:extLst>
                  <a:ext uri="{FF2B5EF4-FFF2-40B4-BE49-F238E27FC236}">
                    <a16:creationId xmlns:a16="http://schemas.microsoft.com/office/drawing/2014/main" id="{5321042F-D1DA-428A-9B97-95A0C50DFD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>
                <a:extLst>
                  <a:ext uri="{FF2B5EF4-FFF2-40B4-BE49-F238E27FC236}">
                    <a16:creationId xmlns:a16="http://schemas.microsoft.com/office/drawing/2014/main" id="{08363929-7D0D-4288-A03D-B055460D0C2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FB9BF8E6-956F-47C9-BDF7-A0DA4DF6CEA5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65" name="直接箭头连接符 364">
                <a:extLst>
                  <a:ext uri="{FF2B5EF4-FFF2-40B4-BE49-F238E27FC236}">
                    <a16:creationId xmlns:a16="http://schemas.microsoft.com/office/drawing/2014/main" id="{DDAD7630-EA5B-49F3-98CD-698DD3F24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箭头连接符 365">
                <a:extLst>
                  <a:ext uri="{FF2B5EF4-FFF2-40B4-BE49-F238E27FC236}">
                    <a16:creationId xmlns:a16="http://schemas.microsoft.com/office/drawing/2014/main" id="{6C7AC799-1605-4785-9744-33D374D2D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>
                <a:extLst>
                  <a:ext uri="{FF2B5EF4-FFF2-40B4-BE49-F238E27FC236}">
                    <a16:creationId xmlns:a16="http://schemas.microsoft.com/office/drawing/2014/main" id="{B0595678-BEC2-4122-B3CE-D0C2B354E1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1" name="组合 370">
              <a:extLst>
                <a:ext uri="{FF2B5EF4-FFF2-40B4-BE49-F238E27FC236}">
                  <a16:creationId xmlns:a16="http://schemas.microsoft.com/office/drawing/2014/main" id="{FE51A17B-4021-49B5-85CD-B7676115C7ED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4924D418-DF80-4B57-94DF-9169CF3A214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0EB03F68-36E9-4BB7-8923-18C45F52239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DEFF9E15-9677-4811-AD62-413DE13DE8B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EFC4A34E-1329-477F-A3F8-7DE81BE5D853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E51C8400-2806-4D75-9B01-CDA6552B9C86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95" name="直接箭头连接符 394">
                <a:extLst>
                  <a:ext uri="{FF2B5EF4-FFF2-40B4-BE49-F238E27FC236}">
                    <a16:creationId xmlns:a16="http://schemas.microsoft.com/office/drawing/2014/main" id="{5B4437EF-DA40-4FB0-95C0-8C6A8FC5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箭头连接符 395">
                <a:extLst>
                  <a:ext uri="{FF2B5EF4-FFF2-40B4-BE49-F238E27FC236}">
                    <a16:creationId xmlns:a16="http://schemas.microsoft.com/office/drawing/2014/main" id="{AA78E887-B3BD-473F-8CE9-CF0C22511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箭头连接符 396">
                <a:extLst>
                  <a:ext uri="{FF2B5EF4-FFF2-40B4-BE49-F238E27FC236}">
                    <a16:creationId xmlns:a16="http://schemas.microsoft.com/office/drawing/2014/main" id="{A13FD6DF-1893-416F-B505-1E651E119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C91EADC6-C8B6-449B-B2E5-20021553AFD2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402" name="直接箭头连接符 401">
                <a:extLst>
                  <a:ext uri="{FF2B5EF4-FFF2-40B4-BE49-F238E27FC236}">
                    <a16:creationId xmlns:a16="http://schemas.microsoft.com/office/drawing/2014/main" id="{02B55922-F009-40A5-8F2E-86A4CA7CB6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箭头连接符 402">
                <a:extLst>
                  <a:ext uri="{FF2B5EF4-FFF2-40B4-BE49-F238E27FC236}">
                    <a16:creationId xmlns:a16="http://schemas.microsoft.com/office/drawing/2014/main" id="{9DFC58FE-7134-4543-B902-9CDE55FAC3B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箭头连接符 403">
                <a:extLst>
                  <a:ext uri="{FF2B5EF4-FFF2-40B4-BE49-F238E27FC236}">
                    <a16:creationId xmlns:a16="http://schemas.microsoft.com/office/drawing/2014/main" id="{5B17754B-104E-4F0A-B310-EE769B6BFD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7FADB858-E93A-41FC-924D-C110E443A85E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409" name="直接箭头连接符 408">
                <a:extLst>
                  <a:ext uri="{FF2B5EF4-FFF2-40B4-BE49-F238E27FC236}">
                    <a16:creationId xmlns:a16="http://schemas.microsoft.com/office/drawing/2014/main" id="{455F7B8C-3C4B-4BFD-B3F1-5026485FA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箭头连接符 409">
                <a:extLst>
                  <a:ext uri="{FF2B5EF4-FFF2-40B4-BE49-F238E27FC236}">
                    <a16:creationId xmlns:a16="http://schemas.microsoft.com/office/drawing/2014/main" id="{0B296E72-D21B-4BA4-98B8-35DB4E765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箭头连接符 410">
                <a:extLst>
                  <a:ext uri="{FF2B5EF4-FFF2-40B4-BE49-F238E27FC236}">
                    <a16:creationId xmlns:a16="http://schemas.microsoft.com/office/drawing/2014/main" id="{6F1E17A5-507D-490A-96E3-5CDA45DDE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0AD2AA42-51FF-47FC-87FF-EFDBD06C0D94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416" name="直接箭头连接符 415">
                <a:extLst>
                  <a:ext uri="{FF2B5EF4-FFF2-40B4-BE49-F238E27FC236}">
                    <a16:creationId xmlns:a16="http://schemas.microsoft.com/office/drawing/2014/main" id="{B0017039-67BD-4535-9055-EBE9C2C7C86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箭头连接符 416">
                <a:extLst>
                  <a:ext uri="{FF2B5EF4-FFF2-40B4-BE49-F238E27FC236}">
                    <a16:creationId xmlns:a16="http://schemas.microsoft.com/office/drawing/2014/main" id="{B265EC85-A5D9-4355-9B43-F6699394265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箭头连接符 424">
                <a:extLst>
                  <a:ext uri="{FF2B5EF4-FFF2-40B4-BE49-F238E27FC236}">
                    <a16:creationId xmlns:a16="http://schemas.microsoft.com/office/drawing/2014/main" id="{B5C2CA71-D2B5-4532-92ED-946A8D09E52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0864D7BE-AA88-4BF3-B81C-DDFA0058C593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7" name="弧形 426">
              <a:extLst>
                <a:ext uri="{FF2B5EF4-FFF2-40B4-BE49-F238E27FC236}">
                  <a16:creationId xmlns:a16="http://schemas.microsoft.com/office/drawing/2014/main" id="{88FB66CD-953F-4F44-B2D8-5D1BF86820E5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弧形 427">
              <a:extLst>
                <a:ext uri="{FF2B5EF4-FFF2-40B4-BE49-F238E27FC236}">
                  <a16:creationId xmlns:a16="http://schemas.microsoft.com/office/drawing/2014/main" id="{908DB279-8CA7-4E10-A39C-24216FF534B1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弧形 428">
              <a:extLst>
                <a:ext uri="{FF2B5EF4-FFF2-40B4-BE49-F238E27FC236}">
                  <a16:creationId xmlns:a16="http://schemas.microsoft.com/office/drawing/2014/main" id="{6B07F8BC-DAA7-4779-B3B2-1F70439A3EB6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弧形 429">
              <a:extLst>
                <a:ext uri="{FF2B5EF4-FFF2-40B4-BE49-F238E27FC236}">
                  <a16:creationId xmlns:a16="http://schemas.microsoft.com/office/drawing/2014/main" id="{86696791-86C9-4946-865C-947A7779DF38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2" name="弧形 431">
              <a:extLst>
                <a:ext uri="{FF2B5EF4-FFF2-40B4-BE49-F238E27FC236}">
                  <a16:creationId xmlns:a16="http://schemas.microsoft.com/office/drawing/2014/main" id="{6F38DD8F-B4A3-4161-AD4F-A65B7CF41914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4" name="弧形 433">
              <a:extLst>
                <a:ext uri="{FF2B5EF4-FFF2-40B4-BE49-F238E27FC236}">
                  <a16:creationId xmlns:a16="http://schemas.microsoft.com/office/drawing/2014/main" id="{B348AF9B-5192-4C31-8987-C270FD0ECAA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6" name="弧形 435">
              <a:extLst>
                <a:ext uri="{FF2B5EF4-FFF2-40B4-BE49-F238E27FC236}">
                  <a16:creationId xmlns:a16="http://schemas.microsoft.com/office/drawing/2014/main" id="{A594D51D-9F16-4634-8440-7AD01B44DE0E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8" name="弧形 437">
              <a:extLst>
                <a:ext uri="{FF2B5EF4-FFF2-40B4-BE49-F238E27FC236}">
                  <a16:creationId xmlns:a16="http://schemas.microsoft.com/office/drawing/2014/main" id="{AAB7F960-0947-4838-953A-3261BD99B911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2778E1DF-170D-4763-9930-C51C17C0B342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00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4EE5E5B-5408-4974-9360-A7862223F621}"/>
              </a:ext>
            </a:extLst>
          </p:cNvPr>
          <p:cNvGrpSpPr/>
          <p:nvPr/>
        </p:nvGrpSpPr>
        <p:grpSpPr>
          <a:xfrm>
            <a:off x="19147013" y="0"/>
            <a:ext cx="13233861" cy="9515536"/>
            <a:chOff x="2222419" y="7442678"/>
            <a:chExt cx="13233861" cy="9515536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EE29BE5-8083-478A-BA00-6003F29C8542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4B41946-F6F2-4AE3-B3F7-02977E581537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5F828A4A-CBE4-40F8-8AAC-2DB7FDFB9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箭头连接符 246">
                <a:extLst>
                  <a:ext uri="{FF2B5EF4-FFF2-40B4-BE49-F238E27FC236}">
                    <a16:creationId xmlns:a16="http://schemas.microsoft.com/office/drawing/2014/main" id="{E926EF39-F021-47E4-AF2A-4AD88428F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箭头连接符 247">
                <a:extLst>
                  <a:ext uri="{FF2B5EF4-FFF2-40B4-BE49-F238E27FC236}">
                    <a16:creationId xmlns:a16="http://schemas.microsoft.com/office/drawing/2014/main" id="{529FD9FE-CA56-4DCB-A80C-9A9FB1581E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84A48E34-1EF2-4764-A8C6-2A53261205F6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2AEAEED-DDB0-4875-BFA8-07937F6F3C8F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9F8A30E-787D-4FA1-8D21-BB868292D379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0A1EF762-3598-4C4E-A5CB-098B09BF652B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243" name="直接箭头连接符 242">
                <a:extLst>
                  <a:ext uri="{FF2B5EF4-FFF2-40B4-BE49-F238E27FC236}">
                    <a16:creationId xmlns:a16="http://schemas.microsoft.com/office/drawing/2014/main" id="{B77FDA0B-578A-4379-BD83-5E71EF2EC6A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E17BFFC9-9D6B-4B4A-90F5-4A146BA17C2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箭头连接符 244">
                <a:extLst>
                  <a:ext uri="{FF2B5EF4-FFF2-40B4-BE49-F238E27FC236}">
                    <a16:creationId xmlns:a16="http://schemas.microsoft.com/office/drawing/2014/main" id="{1455B295-C097-4E79-9A36-134471A4E5D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D69C059-C2C8-4C34-8179-A75612037E91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24393B64-A767-4CDD-A6EB-403D9AC0D8D8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6BE76F10-EAB8-4184-8846-9E4671210C90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C70287E7-DA99-4460-8C9A-E534C2EAD49A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F23B3C5-2AF2-42DA-A794-E34D2B23FAA9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0" name="直接箭头连接符 239">
                <a:extLst>
                  <a:ext uri="{FF2B5EF4-FFF2-40B4-BE49-F238E27FC236}">
                    <a16:creationId xmlns:a16="http://schemas.microsoft.com/office/drawing/2014/main" id="{A466E738-E19F-4355-8460-772BBF2C2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箭头连接符 240">
                <a:extLst>
                  <a:ext uri="{FF2B5EF4-FFF2-40B4-BE49-F238E27FC236}">
                    <a16:creationId xmlns:a16="http://schemas.microsoft.com/office/drawing/2014/main" id="{ED5B1153-7B78-4922-94ED-D2D863174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F51EA08F-E8CF-41B2-845B-B21D4FA64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9B2FBB2-48DE-4F8E-850C-7D84E5449982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122077E5-EE59-467B-A800-FB957F3EC8D5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489C6D0D-9E3D-4984-92D0-638875BD3CAA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55C9822-23FD-43FC-8572-FD8217E7FBCC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237" name="直接箭头连接符 236">
                <a:extLst>
                  <a:ext uri="{FF2B5EF4-FFF2-40B4-BE49-F238E27FC236}">
                    <a16:creationId xmlns:a16="http://schemas.microsoft.com/office/drawing/2014/main" id="{CCB3E112-C988-4FC6-B8FB-45B722817CD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>
                <a:extLst>
                  <a:ext uri="{FF2B5EF4-FFF2-40B4-BE49-F238E27FC236}">
                    <a16:creationId xmlns:a16="http://schemas.microsoft.com/office/drawing/2014/main" id="{D0CD1F54-0175-4E33-9F6C-5259DD2ED2D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箭头连接符 238">
                <a:extLst>
                  <a:ext uri="{FF2B5EF4-FFF2-40B4-BE49-F238E27FC236}">
                    <a16:creationId xmlns:a16="http://schemas.microsoft.com/office/drawing/2014/main" id="{3776C62B-D952-4A85-A984-83DE95F2BDB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875E15AE-4EF9-4525-BA30-3A17C80464E4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470591-7EAD-475F-A6F5-48F39C6D4247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0C99F0B5-7799-4A0E-A884-2FC3399698F7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7E75B21-55F1-4D65-A8AC-034A5B11DE56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68EE118F-08FE-46FA-AB58-F06BDF31F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箭头连接符 234">
                <a:extLst>
                  <a:ext uri="{FF2B5EF4-FFF2-40B4-BE49-F238E27FC236}">
                    <a16:creationId xmlns:a16="http://schemas.microsoft.com/office/drawing/2014/main" id="{2233434F-5E76-47A0-B445-441263ECE3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箭头连接符 235">
                <a:extLst>
                  <a:ext uri="{FF2B5EF4-FFF2-40B4-BE49-F238E27FC236}">
                    <a16:creationId xmlns:a16="http://schemas.microsoft.com/office/drawing/2014/main" id="{515CB53F-C687-4682-8141-6171DC5E11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123EBD00-8A55-4464-8B0D-77035E329705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AD015F7E-5CE2-44EB-8C72-EFF0322D0C2B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本框 168">
                  <a:extLst>
                    <a:ext uri="{FF2B5EF4-FFF2-40B4-BE49-F238E27FC236}">
                      <a16:creationId xmlns:a16="http://schemas.microsoft.com/office/drawing/2014/main" id="{6DAC33C4-895F-430D-AE29-591C64CEBDF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A8FAE92F-14E9-4F55-BF8C-452378957212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231" name="直接箭头连接符 230">
                <a:extLst>
                  <a:ext uri="{FF2B5EF4-FFF2-40B4-BE49-F238E27FC236}">
                    <a16:creationId xmlns:a16="http://schemas.microsoft.com/office/drawing/2014/main" id="{0403E8C4-0263-4B83-A88A-FD4561709F2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>
                <a:extLst>
                  <a:ext uri="{FF2B5EF4-FFF2-40B4-BE49-F238E27FC236}">
                    <a16:creationId xmlns:a16="http://schemas.microsoft.com/office/drawing/2014/main" id="{9EFBCE02-2FD2-4691-82FE-A91B3B8DE93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8DF1DF7B-E659-4DA8-9B80-82321B87408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35838239-94ED-4724-9848-8E950401C3D4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F67D4C3C-9DFF-4352-8698-211923B7F9CC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50A8AED5-D1CE-4A17-9D65-91D3B3B47832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AD6DDA2-A5F7-4A44-AEE0-E59BDB41EC66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8" name="直接箭头连接符 227">
                <a:extLst>
                  <a:ext uri="{FF2B5EF4-FFF2-40B4-BE49-F238E27FC236}">
                    <a16:creationId xmlns:a16="http://schemas.microsoft.com/office/drawing/2014/main" id="{CEF22BF0-951C-4087-9867-EB267244D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箭头连接符 228">
                <a:extLst>
                  <a:ext uri="{FF2B5EF4-FFF2-40B4-BE49-F238E27FC236}">
                    <a16:creationId xmlns:a16="http://schemas.microsoft.com/office/drawing/2014/main" id="{750EE1BE-8972-4B53-BABF-005E6DBEE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箭头连接符 229">
                <a:extLst>
                  <a:ext uri="{FF2B5EF4-FFF2-40B4-BE49-F238E27FC236}">
                    <a16:creationId xmlns:a16="http://schemas.microsoft.com/office/drawing/2014/main" id="{81C9F9A6-0E1C-49D6-B64F-A635C0410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1E25C89-D89A-40A6-953D-6630629B754B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509A618-05C3-4DC1-9910-130417F28455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32A715E5-6382-4DAF-91E7-45505DF5E94E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71E82281-3FE1-41CD-9A41-CEFD278E3113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9DD54528-846A-42B9-B3E7-02389379E4B6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箭头连接符 225">
                <a:extLst>
                  <a:ext uri="{FF2B5EF4-FFF2-40B4-BE49-F238E27FC236}">
                    <a16:creationId xmlns:a16="http://schemas.microsoft.com/office/drawing/2014/main" id="{C8A55DDC-A943-49C8-BB21-981EEFAF54E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>
                <a:extLst>
                  <a:ext uri="{FF2B5EF4-FFF2-40B4-BE49-F238E27FC236}">
                    <a16:creationId xmlns:a16="http://schemas.microsoft.com/office/drawing/2014/main" id="{6E167EAA-4A51-4C97-A279-885B1089FD4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F83D81A3-A2C4-40A5-811D-88FE54639AAE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DC452A77-AD0E-4606-9658-35D918158195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1CE8BBCE-0B36-47BF-B319-5E2CEC79C57C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06069CE6-978F-4D33-A91C-2DAAB826AF6C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3CABB920-557C-4219-9151-2D94F475917F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17B7718B-80F8-4028-8170-842025217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>
                <a:extLst>
                  <a:ext uri="{FF2B5EF4-FFF2-40B4-BE49-F238E27FC236}">
                    <a16:creationId xmlns:a16="http://schemas.microsoft.com/office/drawing/2014/main" id="{3BD32FA8-5898-465E-952F-F81D8608EE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箭头连接符 223">
                <a:extLst>
                  <a:ext uri="{FF2B5EF4-FFF2-40B4-BE49-F238E27FC236}">
                    <a16:creationId xmlns:a16="http://schemas.microsoft.com/office/drawing/2014/main" id="{3A15D7BD-8683-41F4-BB2C-CEA8E7845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67F039A7-0D5F-4343-81B7-67019977ECD3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AC4E503B-69C0-48D3-8B0A-59899216D70D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97EDCF37-8BEE-4D13-8519-4F1DCA65341E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33951B4D-CC7F-4A81-9761-4961F7746C83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B3E49284-86E6-4515-A521-4AEC4070643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EF810686-E80D-42A0-8537-0173E3E7A59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8306F972-E34B-4480-83A5-66EDC1DBCF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FA089946-60D0-4125-ACF7-4102BE8C24A9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0253277-F9A5-423F-92DC-5B01B2F22D96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06ED6AB8-853F-4B12-A09C-64E0780D1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箭头连接符 216">
                <a:extLst>
                  <a:ext uri="{FF2B5EF4-FFF2-40B4-BE49-F238E27FC236}">
                    <a16:creationId xmlns:a16="http://schemas.microsoft.com/office/drawing/2014/main" id="{3FFD3A8D-EE47-4187-A0D5-A68F7B6FC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C043C484-E39A-4B6F-9387-0B0320322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619974A6-B4A4-409B-B8CB-0FD2F13E825A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7F5DE462-3429-4A31-9385-EC4B1C3A1925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0F36A41A-A937-4785-B336-28B733691E13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350FF41A-FD88-43B1-82E9-80E54F684096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213" name="直接箭头连接符 212">
                <a:extLst>
                  <a:ext uri="{FF2B5EF4-FFF2-40B4-BE49-F238E27FC236}">
                    <a16:creationId xmlns:a16="http://schemas.microsoft.com/office/drawing/2014/main" id="{7EA1FB14-A8D6-4B94-82FD-A745CFD01C0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3AAB60E9-4D19-48CA-9F35-C83DA87D8B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905CB5C0-8A4D-447A-AB66-B11BD7D6B10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BBD09337-9D52-4C32-AC87-547B78B43BF1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BF35DAC3-AD4A-4520-B5EB-F431A6E5F06D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4FEB8E1D-57A0-44F2-BC3D-D9135073F22D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12550CF-B8CF-42CD-BD00-98046255BA3E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0D11F679-3803-47A3-99D7-BFD12C94E6C2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32BECBA3-B771-4DCC-AE4E-081465EE3FCC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弧形 199">
              <a:extLst>
                <a:ext uri="{FF2B5EF4-FFF2-40B4-BE49-F238E27FC236}">
                  <a16:creationId xmlns:a16="http://schemas.microsoft.com/office/drawing/2014/main" id="{808FAEB6-4234-4482-B49C-475D70B7F7C2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弧形 200">
              <a:extLst>
                <a:ext uri="{FF2B5EF4-FFF2-40B4-BE49-F238E27FC236}">
                  <a16:creationId xmlns:a16="http://schemas.microsoft.com/office/drawing/2014/main" id="{7F514CDA-56EA-4111-8387-8BE11A62D2FC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F48CB0A4-CDEA-42CD-8A62-52AE332BCE68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D774FA14-9145-4461-ADF8-D8A141A753AC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E3FD31FB-7640-4DA6-9617-70692142E8D0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0D1B35E1-E96C-4114-9702-C5AC368501E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ADCA1E76-2CE5-4F2F-99EB-B09E86A0E41C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750FF458-8E8A-4A3D-9E34-35E9FBB21562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DAC4A682-F87E-45BD-B497-1AEDEEE9130D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弧形 208">
              <a:extLst>
                <a:ext uri="{FF2B5EF4-FFF2-40B4-BE49-F238E27FC236}">
                  <a16:creationId xmlns:a16="http://schemas.microsoft.com/office/drawing/2014/main" id="{14624313-3920-4BFD-8E8F-5514A4621554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0DD615EC-76F6-4EDB-B228-B06D6E35D4F6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93DA7E77-5927-4B3B-92DD-EB323E67D3CC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AA371476-EEEC-4B77-BC31-C68757254A7B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/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/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2570F830-C9DD-40A9-BD06-BF08FF186BD0}"/>
              </a:ext>
            </a:extLst>
          </p:cNvPr>
          <p:cNvSpPr/>
          <p:nvPr/>
        </p:nvSpPr>
        <p:spPr>
          <a:xfrm>
            <a:off x="5962650" y="851852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箭头: 下 252">
            <a:extLst>
              <a:ext uri="{FF2B5EF4-FFF2-40B4-BE49-F238E27FC236}">
                <a16:creationId xmlns:a16="http://schemas.microsoft.com/office/drawing/2014/main" id="{08118FDB-C7AE-4C5B-A6FC-1B1392A26343}"/>
              </a:ext>
            </a:extLst>
          </p:cNvPr>
          <p:cNvSpPr/>
          <p:nvPr/>
        </p:nvSpPr>
        <p:spPr>
          <a:xfrm rot="16200000">
            <a:off x="9131300" y="1040447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1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3E3719CD-854A-404D-BF0A-5A1EEDDD84FA}"/>
              </a:ext>
            </a:extLst>
          </p:cNvPr>
          <p:cNvSpPr/>
          <p:nvPr/>
        </p:nvSpPr>
        <p:spPr>
          <a:xfrm>
            <a:off x="1800331" y="15457714"/>
            <a:ext cx="14400000" cy="88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BDB2F6B-A1CB-427A-B543-834F0CCCC668}"/>
              </a:ext>
            </a:extLst>
          </p:cNvPr>
          <p:cNvSpPr/>
          <p:nvPr/>
        </p:nvSpPr>
        <p:spPr>
          <a:xfrm>
            <a:off x="2590638" y="7125135"/>
            <a:ext cx="14400000" cy="208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8964613"/>
            <a:ext cx="18000000" cy="19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/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/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/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/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/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/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0EB3D9-DB23-46DF-A058-E22B4FE60613}"/>
              </a:ext>
            </a:extLst>
          </p:cNvPr>
          <p:cNvCxnSpPr/>
          <p:nvPr/>
        </p:nvCxnSpPr>
        <p:spPr>
          <a:xfrm flipH="1">
            <a:off x="11858172" y="1259840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3A948F8-45C2-4FC6-B5D9-6D442BDE3169}"/>
              </a:ext>
            </a:extLst>
          </p:cNvPr>
          <p:cNvCxnSpPr/>
          <p:nvPr/>
        </p:nvCxnSpPr>
        <p:spPr>
          <a:xfrm flipH="1">
            <a:off x="11858172" y="135051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B9AF9FA9-42C4-42DB-84A2-4D362A8CE1E0}"/>
              </a:ext>
            </a:extLst>
          </p:cNvPr>
          <p:cNvCxnSpPr/>
          <p:nvPr/>
        </p:nvCxnSpPr>
        <p:spPr>
          <a:xfrm flipH="1">
            <a:off x="11858172" y="143814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1AB1F0BD-F963-4FDA-888D-DB16E8B277F6}"/>
              </a:ext>
            </a:extLst>
          </p:cNvPr>
          <p:cNvCxnSpPr>
            <a:cxnSpLocks/>
          </p:cNvCxnSpPr>
          <p:nvPr/>
        </p:nvCxnSpPr>
        <p:spPr>
          <a:xfrm>
            <a:off x="11921309" y="127482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5A42336-264C-4FC4-BA7A-FCE2567D2B66}"/>
              </a:ext>
            </a:extLst>
          </p:cNvPr>
          <p:cNvCxnSpPr>
            <a:cxnSpLocks/>
          </p:cNvCxnSpPr>
          <p:nvPr/>
        </p:nvCxnSpPr>
        <p:spPr>
          <a:xfrm>
            <a:off x="11921309" y="136245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/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/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>
            <a:extLst>
              <a:ext uri="{FF2B5EF4-FFF2-40B4-BE49-F238E27FC236}">
                <a16:creationId xmlns:a16="http://schemas.microsoft.com/office/drawing/2014/main" id="{40454D78-B947-4CBA-97C1-63EDF408C7D9}"/>
              </a:ext>
            </a:extLst>
          </p:cNvPr>
          <p:cNvSpPr/>
          <p:nvPr/>
        </p:nvSpPr>
        <p:spPr>
          <a:xfrm>
            <a:off x="331" y="6019800"/>
            <a:ext cx="18000000" cy="9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47" name="椭圆 346">
            <a:extLst>
              <a:ext uri="{FF2B5EF4-FFF2-40B4-BE49-F238E27FC236}">
                <a16:creationId xmlns:a16="http://schemas.microsoft.com/office/drawing/2014/main" id="{4973EEB9-1848-49D9-BC32-3D6298A36E19}"/>
              </a:ext>
            </a:extLst>
          </p:cNvPr>
          <p:cNvSpPr/>
          <p:nvPr/>
        </p:nvSpPr>
        <p:spPr>
          <a:xfrm>
            <a:off x="8224295" y="8128052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A1327DC-63F8-4223-99E5-08C0A4FB6FCF}"/>
              </a:ext>
            </a:extLst>
          </p:cNvPr>
          <p:cNvGrpSpPr/>
          <p:nvPr/>
        </p:nvGrpSpPr>
        <p:grpSpPr>
          <a:xfrm>
            <a:off x="1013470" y="6382984"/>
            <a:ext cx="3233358" cy="3240768"/>
            <a:chOff x="5009348" y="2162683"/>
            <a:chExt cx="2441113" cy="2446708"/>
          </a:xfrm>
        </p:grpSpPr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4746F21B-8B08-41D0-9F43-B663FCFC9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83668265-8722-4D76-9580-ED8ED6D53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B5E45D3-60B9-4BDC-BE77-6F7C3ED55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/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/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/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0A85416-8B21-44A0-A781-CB5ECA718134}"/>
              </a:ext>
            </a:extLst>
          </p:cNvPr>
          <p:cNvGrpSpPr/>
          <p:nvPr/>
        </p:nvGrpSpPr>
        <p:grpSpPr>
          <a:xfrm rot="20803102">
            <a:off x="1201950" y="7067628"/>
            <a:ext cx="2185541" cy="2045708"/>
            <a:chOff x="5614380" y="6211237"/>
            <a:chExt cx="2185541" cy="2045708"/>
          </a:xfrm>
        </p:grpSpPr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49FD0EC-FD3E-49ED-9EE1-659702F89D18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575491" y="6211237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585B2B2E-4A56-4D43-9EC2-4CDF588DB181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1C10681A-0F8C-42B1-9F3A-99BC38146F8A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/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/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/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B1FAA2D8-8AE1-449C-A874-2E34D799B9B3}"/>
              </a:ext>
            </a:extLst>
          </p:cNvPr>
          <p:cNvSpPr/>
          <p:nvPr/>
        </p:nvSpPr>
        <p:spPr>
          <a:xfrm>
            <a:off x="1892946" y="8115627"/>
            <a:ext cx="368299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0CC2430D-8294-47C3-91CD-A55901FCB498}"/>
              </a:ext>
            </a:extLst>
          </p:cNvPr>
          <p:cNvGrpSpPr/>
          <p:nvPr/>
        </p:nvGrpSpPr>
        <p:grpSpPr>
          <a:xfrm>
            <a:off x="7563874" y="6382984"/>
            <a:ext cx="3233358" cy="3240768"/>
            <a:chOff x="5009348" y="2162683"/>
            <a:chExt cx="2441113" cy="2446708"/>
          </a:xfrm>
        </p:grpSpPr>
        <p:cxnSp>
          <p:nvCxnSpPr>
            <p:cNvPr id="334" name="直接箭头连接符 333">
              <a:extLst>
                <a:ext uri="{FF2B5EF4-FFF2-40B4-BE49-F238E27FC236}">
                  <a16:creationId xmlns:a16="http://schemas.microsoft.com/office/drawing/2014/main" id="{EF987138-A3A9-44F7-93CD-E538AEE4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1314E126-344E-490F-BC91-857F172FB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335">
              <a:extLst>
                <a:ext uri="{FF2B5EF4-FFF2-40B4-BE49-F238E27FC236}">
                  <a16:creationId xmlns:a16="http://schemas.microsoft.com/office/drawing/2014/main" id="{60D81725-8C7C-46B5-92C2-4599CF9E9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/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/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/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D0E917C8-AE0F-45E1-A661-94BC16F2B51A}"/>
              </a:ext>
            </a:extLst>
          </p:cNvPr>
          <p:cNvGrpSpPr/>
          <p:nvPr/>
        </p:nvGrpSpPr>
        <p:grpSpPr>
          <a:xfrm rot="20803102">
            <a:off x="7995165" y="8365066"/>
            <a:ext cx="2185541" cy="1508097"/>
            <a:chOff x="5614380" y="7536945"/>
            <a:chExt cx="2185541" cy="1508097"/>
          </a:xfrm>
        </p:grpSpPr>
        <p:cxnSp>
          <p:nvCxnSpPr>
            <p:cNvPr id="341" name="直接箭头连接符 340">
              <a:extLst>
                <a:ext uri="{FF2B5EF4-FFF2-40B4-BE49-F238E27FC236}">
                  <a16:creationId xmlns:a16="http://schemas.microsoft.com/office/drawing/2014/main" id="{7003273C-EF27-4291-84F2-B881902E8907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44524" y="7605042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0CAC1DC6-C2FC-4132-95AB-21258CD17EB0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EEDEA778-8D2D-43EF-BB4C-58A2764AEF8E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/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/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/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9BCB38A9-E2DF-4A03-8BB3-15C5DFF4514B}"/>
              </a:ext>
            </a:extLst>
          </p:cNvPr>
          <p:cNvGrpSpPr/>
          <p:nvPr/>
        </p:nvGrpSpPr>
        <p:grpSpPr>
          <a:xfrm>
            <a:off x="13734260" y="6382984"/>
            <a:ext cx="3233358" cy="3240768"/>
            <a:chOff x="5009348" y="2162683"/>
            <a:chExt cx="2441113" cy="2446708"/>
          </a:xfrm>
        </p:grpSpPr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CE88770C-926C-43E7-93F6-C93E3BCB6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箭头连接符 350">
              <a:extLst>
                <a:ext uri="{FF2B5EF4-FFF2-40B4-BE49-F238E27FC236}">
                  <a16:creationId xmlns:a16="http://schemas.microsoft.com/office/drawing/2014/main" id="{50DCAB22-5846-418B-9B93-0698D45D5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箭头连接符 351">
              <a:extLst>
                <a:ext uri="{FF2B5EF4-FFF2-40B4-BE49-F238E27FC236}">
                  <a16:creationId xmlns:a16="http://schemas.microsoft.com/office/drawing/2014/main" id="{C155F067-A4E1-481E-A2AB-BB27C021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/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/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/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E76D2D55-A97D-454B-A32E-9A952BEDD096}"/>
              </a:ext>
            </a:extLst>
          </p:cNvPr>
          <p:cNvGrpSpPr/>
          <p:nvPr/>
        </p:nvGrpSpPr>
        <p:grpSpPr>
          <a:xfrm rot="20803102">
            <a:off x="14043329" y="7619097"/>
            <a:ext cx="1895819" cy="1999540"/>
            <a:chOff x="5614228" y="6742999"/>
            <a:chExt cx="1895819" cy="1999540"/>
          </a:xfrm>
        </p:grpSpPr>
        <p:cxnSp>
          <p:nvCxnSpPr>
            <p:cNvPr id="357" name="直接箭头连接符 356">
              <a:extLst>
                <a:ext uri="{FF2B5EF4-FFF2-40B4-BE49-F238E27FC236}">
                  <a16:creationId xmlns:a16="http://schemas.microsoft.com/office/drawing/2014/main" id="{CD995018-EC9E-4DFF-B813-CBEF299ADE73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79743" y="772733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5321042F-D1DA-428A-9B97-95A0C50DFD99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228" y="7538253"/>
              <a:ext cx="701523" cy="7165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08363929-7D0D-4288-A03D-B055460D0C22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494847" y="674299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/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/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/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弧形 426">
            <a:extLst>
              <a:ext uri="{FF2B5EF4-FFF2-40B4-BE49-F238E27FC236}">
                <a16:creationId xmlns:a16="http://schemas.microsoft.com/office/drawing/2014/main" id="{88FB66CD-953F-4F44-B2D8-5D1BF86820E5}"/>
              </a:ext>
            </a:extLst>
          </p:cNvPr>
          <p:cNvSpPr/>
          <p:nvPr/>
        </p:nvSpPr>
        <p:spPr>
          <a:xfrm>
            <a:off x="1718320" y="7949733"/>
            <a:ext cx="720000" cy="1188000"/>
          </a:xfrm>
          <a:prstGeom prst="arc">
            <a:avLst>
              <a:gd name="adj1" fmla="val 9032304"/>
              <a:gd name="adj2" fmla="val 15844143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弧形 427">
            <a:extLst>
              <a:ext uri="{FF2B5EF4-FFF2-40B4-BE49-F238E27FC236}">
                <a16:creationId xmlns:a16="http://schemas.microsoft.com/office/drawing/2014/main" id="{908DB279-8CA7-4E10-A39C-24216FF534B1}"/>
              </a:ext>
            </a:extLst>
          </p:cNvPr>
          <p:cNvSpPr/>
          <p:nvPr/>
        </p:nvSpPr>
        <p:spPr>
          <a:xfrm>
            <a:off x="8046095" y="7949977"/>
            <a:ext cx="1188000" cy="1188000"/>
          </a:xfrm>
          <a:prstGeom prst="arc">
            <a:avLst>
              <a:gd name="adj1" fmla="val 11953796"/>
              <a:gd name="adj2" fmla="val 15605984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/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(90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弧形 431">
            <a:extLst>
              <a:ext uri="{FF2B5EF4-FFF2-40B4-BE49-F238E27FC236}">
                <a16:creationId xmlns:a16="http://schemas.microsoft.com/office/drawing/2014/main" id="{6F38DD8F-B4A3-4161-AD4F-A65B7CF41914}"/>
              </a:ext>
            </a:extLst>
          </p:cNvPr>
          <p:cNvSpPr/>
          <p:nvPr/>
        </p:nvSpPr>
        <p:spPr>
          <a:xfrm rot="5400000" flipV="1">
            <a:off x="5751201" y="6938231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/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(45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4" name="弧形 433">
            <a:extLst>
              <a:ext uri="{FF2B5EF4-FFF2-40B4-BE49-F238E27FC236}">
                <a16:creationId xmlns:a16="http://schemas.microsoft.com/office/drawing/2014/main" id="{B348AF9B-5192-4C31-8987-C270FD0ECAA8}"/>
              </a:ext>
            </a:extLst>
          </p:cNvPr>
          <p:cNvSpPr/>
          <p:nvPr/>
        </p:nvSpPr>
        <p:spPr>
          <a:xfrm rot="5400000" flipV="1">
            <a:off x="11998206" y="6938232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443" name="椭圆 442">
            <a:extLst>
              <a:ext uri="{FF2B5EF4-FFF2-40B4-BE49-F238E27FC236}">
                <a16:creationId xmlns:a16="http://schemas.microsoft.com/office/drawing/2014/main" id="{2778E1DF-170D-4763-9930-C51C17C0B342}"/>
              </a:ext>
            </a:extLst>
          </p:cNvPr>
          <p:cNvSpPr/>
          <p:nvPr/>
        </p:nvSpPr>
        <p:spPr>
          <a:xfrm>
            <a:off x="8220720" y="8115627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483EF15D-DA57-4872-8B0E-A4BFFF43A404}"/>
              </a:ext>
            </a:extLst>
          </p:cNvPr>
          <p:cNvGrpSpPr/>
          <p:nvPr/>
        </p:nvGrpSpPr>
        <p:grpSpPr>
          <a:xfrm>
            <a:off x="2459051" y="10692493"/>
            <a:ext cx="3541934" cy="1175556"/>
            <a:chOff x="3543300" y="10134600"/>
            <a:chExt cx="4419600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/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blipFill>
                  <a:blip r:embed="rId28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/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blipFill>
                  <a:blip r:embed="rId29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EE78B0B5-BBBD-44A9-9134-F0BF174CC170}"/>
                </a:ext>
              </a:extLst>
            </p:cNvPr>
            <p:cNvSpPr/>
            <p:nvPr/>
          </p:nvSpPr>
          <p:spPr>
            <a:xfrm>
              <a:off x="3543300" y="10134600"/>
              <a:ext cx="4419600" cy="1466850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3F14AE43-1424-48E5-BA8A-9F05E075C88C}"/>
              </a:ext>
            </a:extLst>
          </p:cNvPr>
          <p:cNvGrpSpPr/>
          <p:nvPr/>
        </p:nvGrpSpPr>
        <p:grpSpPr>
          <a:xfrm>
            <a:off x="11953234" y="10692493"/>
            <a:ext cx="5904238" cy="1175556"/>
            <a:chOff x="10176828" y="10134600"/>
            <a:chExt cx="5904238" cy="1175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/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blipFill>
                  <a:blip r:embed="rId30"/>
                  <a:stretch>
                    <a:fillRect b="-10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22A653B2-069F-4865-AF20-E72E97FA4CE6}"/>
                </a:ext>
              </a:extLst>
            </p:cNvPr>
            <p:cNvGrpSpPr/>
            <p:nvPr/>
          </p:nvGrpSpPr>
          <p:grpSpPr>
            <a:xfrm>
              <a:off x="10420621" y="10134600"/>
              <a:ext cx="5660445" cy="1175556"/>
              <a:chOff x="10439400" y="10134600"/>
              <a:chExt cx="7063063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E664E10-7FCE-40E5-9203-4139A92073E4}"/>
                  </a:ext>
                </a:extLst>
              </p:cNvPr>
              <p:cNvSpPr/>
              <p:nvPr/>
            </p:nvSpPr>
            <p:spPr>
              <a:xfrm>
                <a:off x="10439400" y="10134600"/>
                <a:ext cx="695325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DBAA3C14-3841-4E5C-B3C9-B1CD2DE1A754}"/>
              </a:ext>
            </a:extLst>
          </p:cNvPr>
          <p:cNvGrpSpPr/>
          <p:nvPr/>
        </p:nvGrpSpPr>
        <p:grpSpPr>
          <a:xfrm>
            <a:off x="210257" y="10692493"/>
            <a:ext cx="1694744" cy="1175556"/>
            <a:chOff x="1026945" y="12660086"/>
            <a:chExt cx="2114689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/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blipFill>
                  <a:blip r:embed="rId3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DA0EFBCC-F7D0-4405-ADD5-7FB901D68A73}"/>
                </a:ext>
              </a:extLst>
            </p:cNvPr>
            <p:cNvGrpSpPr/>
            <p:nvPr/>
          </p:nvGrpSpPr>
          <p:grpSpPr>
            <a:xfrm>
              <a:off x="1026945" y="12660086"/>
              <a:ext cx="2079112" cy="1466850"/>
              <a:chOff x="1026945" y="12660086"/>
              <a:chExt cx="2079112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B38F74F2-9DAE-4C48-9DB7-3CF3B98BBF47}"/>
                  </a:ext>
                </a:extLst>
              </p:cNvPr>
              <p:cNvSpPr/>
              <p:nvPr/>
            </p:nvSpPr>
            <p:spPr>
              <a:xfrm>
                <a:off x="1090386" y="12660086"/>
                <a:ext cx="2015671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B41E6BD3-F8D9-4159-88F8-1BF5A8EB16E4}"/>
              </a:ext>
            </a:extLst>
          </p:cNvPr>
          <p:cNvGrpSpPr/>
          <p:nvPr/>
        </p:nvGrpSpPr>
        <p:grpSpPr>
          <a:xfrm>
            <a:off x="6269285" y="10692493"/>
            <a:ext cx="5358498" cy="1175556"/>
            <a:chOff x="6100790" y="12660086"/>
            <a:chExt cx="6686296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/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blipFill>
                  <a:blip r:embed="rId34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7B196DA7-9520-446C-9797-17FF75C2A068}"/>
                </a:ext>
              </a:extLst>
            </p:cNvPr>
            <p:cNvGrpSpPr/>
            <p:nvPr/>
          </p:nvGrpSpPr>
          <p:grpSpPr>
            <a:xfrm>
              <a:off x="6475186" y="12660086"/>
              <a:ext cx="6311900" cy="1466850"/>
              <a:chOff x="6475186" y="12660086"/>
              <a:chExt cx="6311900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2400" dirty="0">
                        <a:solidFill>
                          <a:schemeClr val="accent5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51E3BACF-D723-4472-AF56-ACF40476B53B}"/>
                  </a:ext>
                </a:extLst>
              </p:cNvPr>
              <p:cNvSpPr/>
              <p:nvPr/>
            </p:nvSpPr>
            <p:spPr>
              <a:xfrm>
                <a:off x="6475186" y="12660086"/>
                <a:ext cx="631190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B8020744-A800-4C2D-AD99-8DE46CD4EADE}"/>
              </a:ext>
            </a:extLst>
          </p:cNvPr>
          <p:cNvGrpSpPr/>
          <p:nvPr/>
        </p:nvGrpSpPr>
        <p:grpSpPr>
          <a:xfrm>
            <a:off x="4343165" y="13111842"/>
            <a:ext cx="9161933" cy="1695359"/>
            <a:chOff x="3011018" y="14851742"/>
            <a:chExt cx="9161933" cy="1695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/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blipFill>
                  <a:blip r:embed="rId36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9DF96BB5-8DBC-4F7D-859A-BD0E4B77A96E}"/>
                </a:ext>
              </a:extLst>
            </p:cNvPr>
            <p:cNvGrpSpPr/>
            <p:nvPr/>
          </p:nvGrpSpPr>
          <p:grpSpPr>
            <a:xfrm>
              <a:off x="3183011" y="14851742"/>
              <a:ext cx="8989940" cy="1695359"/>
              <a:chOff x="3819217" y="14851742"/>
              <a:chExt cx="11217583" cy="21154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5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4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846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4478528D-CCC2-45F7-90DB-E5CC23F94E57}"/>
                  </a:ext>
                </a:extLst>
              </p:cNvPr>
              <p:cNvSpPr/>
              <p:nvPr/>
            </p:nvSpPr>
            <p:spPr>
              <a:xfrm>
                <a:off x="4167415" y="14851742"/>
                <a:ext cx="10535556" cy="2115457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478" name="箭头: 右 477">
            <a:extLst>
              <a:ext uri="{FF2B5EF4-FFF2-40B4-BE49-F238E27FC236}">
                <a16:creationId xmlns:a16="http://schemas.microsoft.com/office/drawing/2014/main" id="{4ABECA50-B929-42AC-8099-4ABD8DA29DA1}"/>
              </a:ext>
            </a:extLst>
          </p:cNvPr>
          <p:cNvSpPr/>
          <p:nvPr/>
        </p:nvSpPr>
        <p:spPr>
          <a:xfrm>
            <a:off x="19367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箭头: 右 218">
            <a:extLst>
              <a:ext uri="{FF2B5EF4-FFF2-40B4-BE49-F238E27FC236}">
                <a16:creationId xmlns:a16="http://schemas.microsoft.com/office/drawing/2014/main" id="{B76BDD4E-9733-48D8-AD7F-382AE9F24474}"/>
              </a:ext>
            </a:extLst>
          </p:cNvPr>
          <p:cNvSpPr/>
          <p:nvPr/>
        </p:nvSpPr>
        <p:spPr>
          <a:xfrm>
            <a:off x="60388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箭头: 右 219">
            <a:extLst>
              <a:ext uri="{FF2B5EF4-FFF2-40B4-BE49-F238E27FC236}">
                <a16:creationId xmlns:a16="http://schemas.microsoft.com/office/drawing/2014/main" id="{A8D0F9A9-E5B1-45C5-A43A-AC7DA121E54D}"/>
              </a:ext>
            </a:extLst>
          </p:cNvPr>
          <p:cNvSpPr/>
          <p:nvPr/>
        </p:nvSpPr>
        <p:spPr>
          <a:xfrm>
            <a:off x="116649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B2F58A0-3BB3-4711-A6D7-CDED4973D82B}"/>
              </a:ext>
            </a:extLst>
          </p:cNvPr>
          <p:cNvCxnSpPr>
            <a:cxnSpLocks/>
          </p:cNvCxnSpPr>
          <p:nvPr/>
        </p:nvCxnSpPr>
        <p:spPr>
          <a:xfrm>
            <a:off x="3200400" y="11887200"/>
            <a:ext cx="0" cy="1901371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7F1057D-24B3-492C-A3E1-BEB813443B15}"/>
              </a:ext>
            </a:extLst>
          </p:cNvPr>
          <p:cNvCxnSpPr>
            <a:cxnSpLocks/>
          </p:cNvCxnSpPr>
          <p:nvPr/>
        </p:nvCxnSpPr>
        <p:spPr>
          <a:xfrm flipH="1">
            <a:off x="13237562" y="13788072"/>
            <a:ext cx="1970354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455A8590-F483-485D-84EB-105301E2DC01}"/>
              </a:ext>
            </a:extLst>
          </p:cNvPr>
          <p:cNvCxnSpPr>
            <a:cxnSpLocks/>
          </p:cNvCxnSpPr>
          <p:nvPr/>
        </p:nvCxnSpPr>
        <p:spPr>
          <a:xfrm>
            <a:off x="3200400" y="13788072"/>
            <a:ext cx="159380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BC447347-4128-4113-9477-0478698E8420}"/>
              </a:ext>
            </a:extLst>
          </p:cNvPr>
          <p:cNvCxnSpPr>
            <a:cxnSpLocks/>
          </p:cNvCxnSpPr>
          <p:nvPr/>
        </p:nvCxnSpPr>
        <p:spPr>
          <a:xfrm>
            <a:off x="15201900" y="11887200"/>
            <a:ext cx="0" cy="1915886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269890C3-D60E-483A-BF48-AC61637F4949}"/>
              </a:ext>
            </a:extLst>
          </p:cNvPr>
          <p:cNvCxnSpPr>
            <a:cxnSpLocks/>
          </p:cNvCxnSpPr>
          <p:nvPr/>
        </p:nvCxnSpPr>
        <p:spPr>
          <a:xfrm>
            <a:off x="1085850" y="11887200"/>
            <a:ext cx="0" cy="260350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3521F25-0BA4-4BE6-85E7-32C5045BBB64}"/>
              </a:ext>
            </a:extLst>
          </p:cNvPr>
          <p:cNvCxnSpPr>
            <a:cxnSpLocks/>
          </p:cNvCxnSpPr>
          <p:nvPr/>
        </p:nvCxnSpPr>
        <p:spPr>
          <a:xfrm>
            <a:off x="1085850" y="14492922"/>
            <a:ext cx="370835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6726695" y="-9220199"/>
            <a:ext cx="24727358" cy="2122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 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与轴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-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角形式的转化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ea typeface="Cambria Math" panose="02040503050406030204" pitchFamily="18" charset="0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 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/2)(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)]</m:t>
                              </m:r>
                            </m:oMath>
                          </a14:m>
                          <a:r>
                            <a:rPr lang="zh-CN" altLang="en-US" sz="3600" dirty="0"/>
                            <a:t> 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00088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–q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表示一样的角位移，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想要验证的话就把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加上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360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带进去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[1 (0 0 0)]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/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altLang="zh-CN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由四元数作为复数的性质推出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,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有：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Sup>
                                  <m:sSubSup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dirty="0"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 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/2)(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代表将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绕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旋转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得到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′</m:t>
                              </m:r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𝑆𝑙𝑒𝑟𝑝</m:t>
                                </m:r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3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(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sin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⁡(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其中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𝜙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7324" r="-125661" b="-700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7324" r="-333" b="-70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167797" r="-125661" b="-6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167797" r="-333" b="-602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267042" r="-125661" b="-50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368079" r="-125661" b="-402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466761" r="-125661" b="-30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568362" r="-125661" b="-201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568362" r="-333" b="-201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66479" r="-125661" b="-1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66479" r="-333" b="-1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768644" r="-125661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768644" r="-333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3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4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8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11125200" y="-4495800"/>
            <a:ext cx="34099499" cy="1752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F18086-E1C2-43B0-9DD9-400E5F7D8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59824"/>
              </p:ext>
            </p:extLst>
          </p:nvPr>
        </p:nvGraphicFramePr>
        <p:xfrm>
          <a:off x="-9820281" y="-2931213"/>
          <a:ext cx="31489660" cy="14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0">
                  <a:extLst>
                    <a:ext uri="{9D8B030D-6E8A-4147-A177-3AD203B41FA5}">
                      <a16:colId xmlns:a16="http://schemas.microsoft.com/office/drawing/2014/main" val="1211639846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1920519350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4172945303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04021211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3140263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endParaRPr lang="zh-CN" altLang="en-US" sz="36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欧拉角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指数映射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729035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在坐标系中</a:t>
                      </a:r>
                      <a:endParaRPr lang="en-US" altLang="zh-CN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对点、方向、定向执行旋转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通常转化为矩阵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1700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多次旋转的连接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639588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旋转的逆变换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转置即可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不容易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矢量变负即可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四元数取共轭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1773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插值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可以，但是有问题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可以，但需要避免奇点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48883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存储效率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92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对于旋转是否有唯一表示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有</a:t>
                      </a:r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两个表示，互为负数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96252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是否可能无效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091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2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3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16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F60FDB09-DFC1-41CA-88F4-6D1ED4C68543}"/>
              </a:ext>
            </a:extLst>
          </p:cNvPr>
          <p:cNvSpPr/>
          <p:nvPr/>
        </p:nvSpPr>
        <p:spPr>
          <a:xfrm>
            <a:off x="1191888" y="11296650"/>
            <a:ext cx="151200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1CFC2-2183-4D7E-B19C-FD564F09C136}"/>
              </a:ext>
            </a:extLst>
          </p:cNvPr>
          <p:cNvSpPr/>
          <p:nvPr/>
        </p:nvSpPr>
        <p:spPr>
          <a:xfrm>
            <a:off x="3600331" y="3094546"/>
            <a:ext cx="10800000" cy="195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/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/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𝑤𝑧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𝑤𝑦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zh-CN" altLang="en-US" sz="30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6589C80-D452-4DC1-B7A4-78446E0086A6}"/>
              </a:ext>
            </a:extLst>
          </p:cNvPr>
          <p:cNvSpPr/>
          <p:nvPr/>
        </p:nvSpPr>
        <p:spPr>
          <a:xfrm>
            <a:off x="1743181" y="5545556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/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/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/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1F1552D5-6DA0-496D-8079-3E3F55A41F26}"/>
              </a:ext>
            </a:extLst>
          </p:cNvPr>
          <p:cNvSpPr/>
          <p:nvPr/>
        </p:nvSpPr>
        <p:spPr>
          <a:xfrm>
            <a:off x="5962650" y="642503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F9B301A-7BAE-43B4-A681-51FE1426DF73}"/>
              </a:ext>
            </a:extLst>
          </p:cNvPr>
          <p:cNvSpPr/>
          <p:nvPr/>
        </p:nvSpPr>
        <p:spPr>
          <a:xfrm rot="16200000">
            <a:off x="9131300" y="831098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/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/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下 17">
            <a:extLst>
              <a:ext uri="{FF2B5EF4-FFF2-40B4-BE49-F238E27FC236}">
                <a16:creationId xmlns:a16="http://schemas.microsoft.com/office/drawing/2014/main" id="{61F8A260-1C3A-45DB-9C33-1CEFD405A6B2}"/>
              </a:ext>
            </a:extLst>
          </p:cNvPr>
          <p:cNvSpPr/>
          <p:nvPr/>
        </p:nvSpPr>
        <p:spPr>
          <a:xfrm rot="16200000">
            <a:off x="7652506" y="120923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67335616-0577-4AB9-9952-BAF81DE9C5A0}"/>
              </a:ext>
            </a:extLst>
          </p:cNvPr>
          <p:cNvSpPr/>
          <p:nvPr/>
        </p:nvSpPr>
        <p:spPr>
          <a:xfrm rot="16200000">
            <a:off x="7652507" y="13417339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EECD63A2-3300-4DEE-A893-544A0D69B076}"/>
              </a:ext>
            </a:extLst>
          </p:cNvPr>
          <p:cNvSpPr/>
          <p:nvPr/>
        </p:nvSpPr>
        <p:spPr>
          <a:xfrm rot="16200000">
            <a:off x="7652507" y="14742372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EF10ED8-05EA-4A2D-B750-CBB06AA0E2DC}"/>
              </a:ext>
            </a:extLst>
          </p:cNvPr>
          <p:cNvSpPr/>
          <p:nvPr/>
        </p:nvSpPr>
        <p:spPr>
          <a:xfrm rot="16200000">
            <a:off x="7652508" y="160674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63F6D75E-1DDA-4C22-84FB-FC88AC258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22996"/>
              </p:ext>
            </p:extLst>
          </p:nvPr>
        </p:nvGraphicFramePr>
        <p:xfrm>
          <a:off x="1593718" y="11591484"/>
          <a:ext cx="14360880" cy="557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880">
                  <a:extLst>
                    <a:ext uri="{9D8B030D-6E8A-4147-A177-3AD203B41FA5}">
                      <a16:colId xmlns:a16="http://schemas.microsoft.com/office/drawing/2014/main" val="290944093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14320240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53010508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066540254"/>
                    </a:ext>
                  </a:extLst>
                </a:gridCol>
              </a:tblGrid>
              <a:tr h="13931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800328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91734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1018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94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10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F1F52D1-6173-413C-8F07-224DBDF68299}"/>
              </a:ext>
            </a:extLst>
          </p:cNvPr>
          <p:cNvSpPr/>
          <p:nvPr/>
        </p:nvSpPr>
        <p:spPr>
          <a:xfrm>
            <a:off x="1800331" y="12148456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73BD1B-3962-4C3C-B6CA-19C687A48D00}"/>
              </a:ext>
            </a:extLst>
          </p:cNvPr>
          <p:cNvSpPr/>
          <p:nvPr/>
        </p:nvSpPr>
        <p:spPr>
          <a:xfrm>
            <a:off x="2628893" y="5159529"/>
            <a:ext cx="14400000" cy="601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A9E506-BB12-47F1-B8E7-3DC4D6A69CFA}"/>
              </a:ext>
            </a:extLst>
          </p:cNvPr>
          <p:cNvSpPr/>
          <p:nvPr/>
        </p:nvSpPr>
        <p:spPr>
          <a:xfrm>
            <a:off x="1800331" y="705582"/>
            <a:ext cx="14400000" cy="464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/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4000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/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/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/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/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func>
                                          <m:func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40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func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/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/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/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2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31E8323F-9AE8-485C-8F81-50EC517998BC}"/>
              </a:ext>
            </a:extLst>
          </p:cNvPr>
          <p:cNvSpPr/>
          <p:nvPr/>
        </p:nvSpPr>
        <p:spPr>
          <a:xfrm>
            <a:off x="0" y="9891754"/>
            <a:ext cx="18000000" cy="51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C362E1-2D73-4D4C-ADAF-1C0B914F20A1}"/>
              </a:ext>
            </a:extLst>
          </p:cNvPr>
          <p:cNvSpPr/>
          <p:nvPr/>
        </p:nvSpPr>
        <p:spPr>
          <a:xfrm>
            <a:off x="1800331" y="467733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6981BA-98D9-45EC-8D18-A9AF64722995}"/>
              </a:ext>
            </a:extLst>
          </p:cNvPr>
          <p:cNvGrpSpPr/>
          <p:nvPr/>
        </p:nvGrpSpPr>
        <p:grpSpPr>
          <a:xfrm>
            <a:off x="3159199" y="885234"/>
            <a:ext cx="11682265" cy="3896656"/>
            <a:chOff x="6121150" y="13391627"/>
            <a:chExt cx="6475730" cy="216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319F3C-B0FA-4487-B171-EEE64585EC14}"/>
                </a:ext>
              </a:extLst>
            </p:cNvPr>
            <p:cNvPicPr/>
            <p:nvPr/>
          </p:nvPicPr>
          <p:blipFill rotWithShape="1">
            <a:blip r:embed="rId2"/>
            <a:srcRect l="18281" t="9435" r="20622" b="16753"/>
            <a:stretch/>
          </p:blipFill>
          <p:spPr bwMode="auto">
            <a:xfrm>
              <a:off x="9374890" y="13391627"/>
              <a:ext cx="3221990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5F03DD4-3F47-4FD1-81E1-5A4AEAD47DB5}"/>
                </a:ext>
              </a:extLst>
            </p:cNvPr>
            <p:cNvPicPr/>
            <p:nvPr/>
          </p:nvPicPr>
          <p:blipFill rotWithShape="1">
            <a:blip r:embed="rId3"/>
            <a:srcRect l="18164" t="8597" r="20966" b="18061"/>
            <a:stretch/>
          </p:blipFill>
          <p:spPr bwMode="auto">
            <a:xfrm>
              <a:off x="6121150" y="13391627"/>
              <a:ext cx="3210084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/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/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874796-154E-465A-828C-755D44BB1CC0}"/>
              </a:ext>
            </a:extLst>
          </p:cNvPr>
          <p:cNvGrpSpPr/>
          <p:nvPr/>
        </p:nvGrpSpPr>
        <p:grpSpPr>
          <a:xfrm>
            <a:off x="908638" y="10415347"/>
            <a:ext cx="3508205" cy="3839541"/>
            <a:chOff x="836067" y="10415347"/>
            <a:chExt cx="3508205" cy="383954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AC8A3A-1B08-4262-8D2C-6FF58DBE7A57}"/>
                </a:ext>
              </a:extLst>
            </p:cNvPr>
            <p:cNvGrpSpPr/>
            <p:nvPr/>
          </p:nvGrpSpPr>
          <p:grpSpPr>
            <a:xfrm>
              <a:off x="101347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713ADEB-4491-4B33-83BF-49F9C541E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CD6F10BE-48EA-4AF1-8245-2BA86A22B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6858A9AA-D536-42D8-B516-E84C3F2F1B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/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/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/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62BEF08-F9BF-46C8-8394-FA6D2BE53176}"/>
                </a:ext>
              </a:extLst>
            </p:cNvPr>
            <p:cNvGrpSpPr/>
            <p:nvPr/>
          </p:nvGrpSpPr>
          <p:grpSpPr>
            <a:xfrm rot="20803102">
              <a:off x="1201950" y="11371799"/>
              <a:ext cx="2185541" cy="2045708"/>
              <a:chOff x="5614380" y="6211237"/>
              <a:chExt cx="2185541" cy="2045708"/>
            </a:xfrm>
          </p:grpSpPr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6B6FF75A-5A06-4446-8F79-EFD6117C491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0E658FC2-72BE-42DB-9B8D-FB734ADDBA7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9D4C2DA-C636-471E-9892-EE105F1D6FC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/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/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/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6B9232E-A915-42FC-B6B3-5328AFF871DF}"/>
                </a:ext>
              </a:extLst>
            </p:cNvPr>
            <p:cNvSpPr/>
            <p:nvPr/>
          </p:nvSpPr>
          <p:spPr>
            <a:xfrm>
              <a:off x="1892946" y="1241979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DCD33BB2-7339-4D33-AE8C-FB1807960454}"/>
                </a:ext>
              </a:extLst>
            </p:cNvPr>
            <p:cNvSpPr/>
            <p:nvPr/>
          </p:nvSpPr>
          <p:spPr>
            <a:xfrm>
              <a:off x="1718320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A5FC96-0C26-49A7-A707-E13A195992A4}"/>
              </a:ext>
            </a:extLst>
          </p:cNvPr>
          <p:cNvGrpSpPr/>
          <p:nvPr/>
        </p:nvGrpSpPr>
        <p:grpSpPr>
          <a:xfrm>
            <a:off x="3677104" y="10903965"/>
            <a:ext cx="1627186" cy="814692"/>
            <a:chOff x="3602946" y="11455508"/>
            <a:chExt cx="1627186" cy="814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/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0C2E1E6F-9F05-41A9-9431-7272652A32EE}"/>
                </a:ext>
              </a:extLst>
            </p:cNvPr>
            <p:cNvSpPr/>
            <p:nvPr/>
          </p:nvSpPr>
          <p:spPr>
            <a:xfrm rot="5400000" flipV="1">
              <a:off x="4285258" y="11242402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1EA119-3EF3-42FE-AF62-777F5270F6B9}"/>
              </a:ext>
            </a:extLst>
          </p:cNvPr>
          <p:cNvGrpSpPr/>
          <p:nvPr/>
        </p:nvGrpSpPr>
        <p:grpSpPr>
          <a:xfrm>
            <a:off x="7658188" y="10903966"/>
            <a:ext cx="1627186" cy="779105"/>
            <a:chOff x="76429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/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弧形 82">
              <a:extLst>
                <a:ext uri="{FF2B5EF4-FFF2-40B4-BE49-F238E27FC236}">
                  <a16:creationId xmlns:a16="http://schemas.microsoft.com/office/drawing/2014/main" id="{5BFED842-0BF0-4F94-8936-7BED9BA51ACD}"/>
                </a:ext>
              </a:extLst>
            </p:cNvPr>
            <p:cNvSpPr/>
            <p:nvPr/>
          </p:nvSpPr>
          <p:spPr>
            <a:xfrm rot="5400000" flipV="1">
              <a:off x="83252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403528D-C356-450F-B963-ED6A3B9B0979}"/>
              </a:ext>
            </a:extLst>
          </p:cNvPr>
          <p:cNvGrpSpPr/>
          <p:nvPr/>
        </p:nvGrpSpPr>
        <p:grpSpPr>
          <a:xfrm>
            <a:off x="5034865" y="10415347"/>
            <a:ext cx="3508205" cy="3839541"/>
            <a:chOff x="5180300" y="10415347"/>
            <a:chExt cx="3508205" cy="383954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B223032-979B-46BE-A966-9A8926EC69CF}"/>
                </a:ext>
              </a:extLst>
            </p:cNvPr>
            <p:cNvGrpSpPr/>
            <p:nvPr/>
          </p:nvGrpSpPr>
          <p:grpSpPr>
            <a:xfrm>
              <a:off x="53577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8019FC07-78EF-49B4-B844-C98B588F4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51630285-8D8D-471C-8A3C-5B09AB9F6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1858C227-AA15-496C-B4F6-883B3C3D6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/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/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/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B76BD44-9714-492E-93D6-59976281648C}"/>
                </a:ext>
              </a:extLst>
            </p:cNvPr>
            <p:cNvGrpSpPr/>
            <p:nvPr/>
          </p:nvGrpSpPr>
          <p:grpSpPr>
            <a:xfrm rot="20803102">
              <a:off x="5958909" y="11949558"/>
              <a:ext cx="1866131" cy="1643638"/>
              <a:chOff x="5933790" y="6837049"/>
              <a:chExt cx="1866131" cy="1643638"/>
            </a:xfrm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18AA7DAF-630D-4D96-9AC4-E0B8A314F72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6019283" y="7578818"/>
                <a:ext cx="290946" cy="90186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CF720158-0525-4F2C-8A30-E6CBE461B79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87FDA57-FE82-41B0-9DD0-C4F31A3956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/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/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/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弧形 78">
              <a:extLst>
                <a:ext uri="{FF2B5EF4-FFF2-40B4-BE49-F238E27FC236}">
                  <a16:creationId xmlns:a16="http://schemas.microsoft.com/office/drawing/2014/main" id="{580BAC5A-8E15-42ED-AEB7-1CBDEC50C9F2}"/>
                </a:ext>
              </a:extLst>
            </p:cNvPr>
            <p:cNvSpPr/>
            <p:nvPr/>
          </p:nvSpPr>
          <p:spPr>
            <a:xfrm>
              <a:off x="5852624" y="12254148"/>
              <a:ext cx="1188000" cy="1188000"/>
            </a:xfrm>
            <a:prstGeom prst="arc">
              <a:avLst>
                <a:gd name="adj1" fmla="val 256512"/>
                <a:gd name="adj2" fmla="val 6304429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07859EF-D31D-4403-AB62-25DB1A0A8F38}"/>
                </a:ext>
              </a:extLst>
            </p:cNvPr>
            <p:cNvSpPr/>
            <p:nvPr/>
          </p:nvSpPr>
          <p:spPr>
            <a:xfrm rot="2745721">
              <a:off x="6130159" y="12441475"/>
              <a:ext cx="612915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F0E330-38F3-4507-9BD2-FA256B01A905}"/>
              </a:ext>
            </a:extLst>
          </p:cNvPr>
          <p:cNvGrpSpPr/>
          <p:nvPr/>
        </p:nvGrpSpPr>
        <p:grpSpPr>
          <a:xfrm>
            <a:off x="12103729" y="10903966"/>
            <a:ext cx="1627186" cy="779105"/>
            <a:chOff x="116688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/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弧形 114">
              <a:extLst>
                <a:ext uri="{FF2B5EF4-FFF2-40B4-BE49-F238E27FC236}">
                  <a16:creationId xmlns:a16="http://schemas.microsoft.com/office/drawing/2014/main" id="{97007120-43B6-4055-8041-01E8968412A7}"/>
                </a:ext>
              </a:extLst>
            </p:cNvPr>
            <p:cNvSpPr/>
            <p:nvPr/>
          </p:nvSpPr>
          <p:spPr>
            <a:xfrm rot="5400000" flipV="1">
              <a:off x="123511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B69382C-4924-43ED-A956-15B03ADA93D6}"/>
              </a:ext>
            </a:extLst>
          </p:cNvPr>
          <p:cNvGrpSpPr/>
          <p:nvPr/>
        </p:nvGrpSpPr>
        <p:grpSpPr>
          <a:xfrm>
            <a:off x="9161092" y="10415347"/>
            <a:ext cx="3508205" cy="3839541"/>
            <a:chOff x="9206200" y="10415347"/>
            <a:chExt cx="3508205" cy="3839541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795F4E9-2598-4EE4-86A9-5B0C3CB3D2F8}"/>
                </a:ext>
              </a:extLst>
            </p:cNvPr>
            <p:cNvGrpSpPr/>
            <p:nvPr/>
          </p:nvGrpSpPr>
          <p:grpSpPr>
            <a:xfrm>
              <a:off x="93836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ED5BDA3D-C68B-44B1-A6F5-A03287076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0EB5FC8C-1AAA-4C3D-91E5-365CB7CDB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95A103BA-8446-4401-BF11-1151196C2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/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/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/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206CF53-9981-4940-AC10-E07D2C1B259B}"/>
                </a:ext>
              </a:extLst>
            </p:cNvPr>
            <p:cNvGrpSpPr/>
            <p:nvPr/>
          </p:nvGrpSpPr>
          <p:grpSpPr>
            <a:xfrm rot="20803102">
              <a:off x="9882120" y="11763501"/>
              <a:ext cx="1866131" cy="1145699"/>
              <a:chOff x="5933790" y="6639036"/>
              <a:chExt cx="1866131" cy="1145699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EEB6D263-D2E8-40AE-9777-EC60D1C2F62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24645" y="6639036"/>
                <a:ext cx="393266" cy="104440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4B9DE08F-2952-448A-B0CA-ED8D74CF60F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9E8CAF44-3B74-4C07-95EA-EAAE7F4AE2C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/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/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/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D5476BF-A431-42EF-9640-9CBE788D7A0A}"/>
                </a:ext>
              </a:extLst>
            </p:cNvPr>
            <p:cNvSpPr/>
            <p:nvPr/>
          </p:nvSpPr>
          <p:spPr>
            <a:xfrm>
              <a:off x="10274039" y="1242614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弧形 117">
              <a:extLst>
                <a:ext uri="{FF2B5EF4-FFF2-40B4-BE49-F238E27FC236}">
                  <a16:creationId xmlns:a16="http://schemas.microsoft.com/office/drawing/2014/main" id="{A716AD0A-FBE9-46A7-967A-EE72C26B048A}"/>
                </a:ext>
              </a:extLst>
            </p:cNvPr>
            <p:cNvSpPr/>
            <p:nvPr/>
          </p:nvSpPr>
          <p:spPr>
            <a:xfrm>
              <a:off x="10107577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2F9F6A1-954A-4A0F-9DFB-40C66D856A3A}"/>
              </a:ext>
            </a:extLst>
          </p:cNvPr>
          <p:cNvGrpSpPr/>
          <p:nvPr/>
        </p:nvGrpSpPr>
        <p:grpSpPr>
          <a:xfrm>
            <a:off x="13287318" y="10415347"/>
            <a:ext cx="3508205" cy="3839541"/>
            <a:chOff x="13214747" y="10415347"/>
            <a:chExt cx="3508205" cy="3839541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B09D952-BD30-4587-87A5-EB6FCED410E1}"/>
                </a:ext>
              </a:extLst>
            </p:cNvPr>
            <p:cNvGrpSpPr/>
            <p:nvPr/>
          </p:nvGrpSpPr>
          <p:grpSpPr>
            <a:xfrm>
              <a:off x="1339215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8697039B-3B87-409B-BE88-F32354E2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1EEDF800-B431-45E2-8E64-F355823DD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CC7839AB-4055-41E0-A9B9-943845E938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/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/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/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EDBE200A-695C-4DA2-A1E3-82D5B185F971}"/>
                </a:ext>
              </a:extLst>
            </p:cNvPr>
            <p:cNvGrpSpPr/>
            <p:nvPr/>
          </p:nvGrpSpPr>
          <p:grpSpPr>
            <a:xfrm rot="20803102">
              <a:off x="13878702" y="11709436"/>
              <a:ext cx="1943944" cy="1820798"/>
              <a:chOff x="5855977" y="6583578"/>
              <a:chExt cx="1943944" cy="1820798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EE70CDDA-639B-4F03-8F3C-DBC106288C6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6373396" y="6583578"/>
                <a:ext cx="157705" cy="1036468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D732ECDC-BE30-48E9-B649-F2DF93D0BA1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855977" y="7565075"/>
                <a:ext cx="461239" cy="83930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E53971CF-3D71-41C5-92C6-653ACC9E7F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/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/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/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611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30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06BCFE43-756B-40C2-8C7B-9361F0E53CC3}"/>
              </a:ext>
            </a:extLst>
          </p:cNvPr>
          <p:cNvSpPr/>
          <p:nvPr/>
        </p:nvSpPr>
        <p:spPr>
          <a:xfrm>
            <a:off x="1800331" y="7725455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/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/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/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/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/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/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𝑤𝑦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/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𝑤𝑧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3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3FA2286-121A-4137-ABFB-FA7242AFF0B4}"/>
              </a:ext>
            </a:extLst>
          </p:cNvPr>
          <p:cNvSpPr/>
          <p:nvPr/>
        </p:nvSpPr>
        <p:spPr>
          <a:xfrm>
            <a:off x="331" y="7503886"/>
            <a:ext cx="18000000" cy="531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97D651-B0BC-4584-AC2D-531701A5E356}"/>
              </a:ext>
            </a:extLst>
          </p:cNvPr>
          <p:cNvSpPr/>
          <p:nvPr/>
        </p:nvSpPr>
        <p:spPr>
          <a:xfrm>
            <a:off x="331" y="7681896"/>
            <a:ext cx="18000000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B51A6A-F166-4AC1-B6DF-93E5EF0E5A06}"/>
              </a:ext>
            </a:extLst>
          </p:cNvPr>
          <p:cNvGrpSpPr/>
          <p:nvPr/>
        </p:nvGrpSpPr>
        <p:grpSpPr>
          <a:xfrm>
            <a:off x="5254857" y="1716454"/>
            <a:ext cx="5892800" cy="3197608"/>
            <a:chOff x="5617028" y="1509485"/>
            <a:chExt cx="5892800" cy="31976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7AF32F-96FE-48EA-B489-A524D85E7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13541" r="29232" b="71783"/>
            <a:stretch/>
          </p:blipFill>
          <p:spPr>
            <a:xfrm>
              <a:off x="5617028" y="1509485"/>
              <a:ext cx="5892800" cy="26416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7008947-70C8-4246-BB67-72395DC23C42}"/>
                </a:ext>
              </a:extLst>
            </p:cNvPr>
            <p:cNvSpPr txBox="1"/>
            <p:nvPr/>
          </p:nvSpPr>
          <p:spPr>
            <a:xfrm>
              <a:off x="6097363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正交投影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2B9D20-73C6-4470-AF6F-90027CA4214D}"/>
                </a:ext>
              </a:extLst>
            </p:cNvPr>
            <p:cNvSpPr txBox="1"/>
            <p:nvPr/>
          </p:nvSpPr>
          <p:spPr>
            <a:xfrm>
              <a:off x="9203419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透视投影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/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AE5B7F96-CBE7-44F7-9D3C-E75109E00ABA}"/>
              </a:ext>
            </a:extLst>
          </p:cNvPr>
          <p:cNvGrpSpPr/>
          <p:nvPr/>
        </p:nvGrpSpPr>
        <p:grpSpPr>
          <a:xfrm>
            <a:off x="1621487" y="7815736"/>
            <a:ext cx="14757688" cy="4688528"/>
            <a:chOff x="1621487" y="10152536"/>
            <a:chExt cx="14757688" cy="46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/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/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/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/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/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/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/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/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/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/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/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/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/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/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/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/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/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/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/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/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/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/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/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/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/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/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/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/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/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/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/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/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/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/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/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/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/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/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/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/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/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/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/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/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/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/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/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/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/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/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/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25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>
            <a:extLst>
              <a:ext uri="{FF2B5EF4-FFF2-40B4-BE49-F238E27FC236}">
                <a16:creationId xmlns:a16="http://schemas.microsoft.com/office/drawing/2014/main" id="{3A1032E8-21A5-45E3-B90C-B6704DE1AF03}"/>
              </a:ext>
            </a:extLst>
          </p:cNvPr>
          <p:cNvSpPr/>
          <p:nvPr/>
        </p:nvSpPr>
        <p:spPr>
          <a:xfrm>
            <a:off x="-1292392" y="1385370"/>
            <a:ext cx="19660689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EF0FEB-94C5-405E-97C5-E3F13F7B8DDE}"/>
              </a:ext>
            </a:extLst>
          </p:cNvPr>
          <p:cNvGrpSpPr/>
          <p:nvPr/>
        </p:nvGrpSpPr>
        <p:grpSpPr>
          <a:xfrm>
            <a:off x="3090514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DA1BDA5-47DA-431A-9C18-51DCFBECFAF6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5672D3A-DB0E-4589-9125-F7A92CA3CA33}"/>
              </a:ext>
            </a:extLst>
          </p:cNvPr>
          <p:cNvGrpSpPr/>
          <p:nvPr/>
        </p:nvGrpSpPr>
        <p:grpSpPr>
          <a:xfrm>
            <a:off x="11702702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BC13D12-4EDF-4804-AFCF-DFF9AA124B08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260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F7769A4-2728-45FD-B20B-5E3FE2906884}"/>
              </a:ext>
            </a:extLst>
          </p:cNvPr>
          <p:cNvGrpSpPr/>
          <p:nvPr/>
        </p:nvGrpSpPr>
        <p:grpSpPr>
          <a:xfrm>
            <a:off x="11702702" y="658469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F510900-ED47-4F73-A37F-BF3C08C61EA0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D9F3E64-A716-4CF8-BDEE-88AC23C2BF46}"/>
              </a:ext>
            </a:extLst>
          </p:cNvPr>
          <p:cNvCxnSpPr/>
          <p:nvPr/>
        </p:nvCxnSpPr>
        <p:spPr>
          <a:xfrm>
            <a:off x="7388226" y="39878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/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C6F2A18-DEE7-4C28-A7FD-224B7492E19B}"/>
              </a:ext>
            </a:extLst>
          </p:cNvPr>
          <p:cNvGrpSpPr/>
          <p:nvPr/>
        </p:nvGrpSpPr>
        <p:grpSpPr>
          <a:xfrm>
            <a:off x="5379924" y="11543150"/>
            <a:ext cx="4040147" cy="2929893"/>
            <a:chOff x="4747465" y="5623557"/>
            <a:chExt cx="5628367" cy="4081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/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blipFill>
                  <a:blip r:embed="rId54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/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blipFill>
                  <a:blip r:embed="rId5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/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blipFill>
                  <a:blip r:embed="rId5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/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blipFill>
                  <a:blip r:embed="rId5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/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blipFill>
                  <a:blip r:embed="rId5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/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blipFill>
                  <a:blip r:embed="rId5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/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blipFill>
                  <a:blip r:embed="rId6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/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blipFill>
                  <a:blip r:embed="rId6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/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blipFill>
                  <a:blip r:embed="rId6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/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blipFill>
                  <a:blip r:embed="rId63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/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blipFill>
                  <a:blip r:embed="rId64"/>
                  <a:stretch>
                    <a:fillRect b="-29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/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blipFill>
                  <a:blip r:embed="rId6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/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blipFill>
                  <a:blip r:embed="rId6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/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blipFill>
                  <a:blip r:embed="rId67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/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blipFill>
                  <a:blip r:embed="rId68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/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blipFill>
                  <a:blip r:embed="rId69"/>
                  <a:stretch>
                    <a:fillRect b="-306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8B1BB51F-7A74-479C-B1D1-DDC458AB638D}"/>
              </a:ext>
            </a:extLst>
          </p:cNvPr>
          <p:cNvCxnSpPr>
            <a:cxnSpLocks/>
          </p:cNvCxnSpPr>
          <p:nvPr/>
        </p:nvCxnSpPr>
        <p:spPr>
          <a:xfrm>
            <a:off x="12268655" y="4451350"/>
            <a:ext cx="0" cy="2175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/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/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00F474B-779F-4AA0-A6F1-9035FF5C24BF}"/>
              </a:ext>
            </a:extLst>
          </p:cNvPr>
          <p:cNvGrpSpPr/>
          <p:nvPr/>
        </p:nvGrpSpPr>
        <p:grpSpPr>
          <a:xfrm>
            <a:off x="3090514" y="6598703"/>
            <a:ext cx="4297712" cy="3375710"/>
            <a:chOff x="1777651" y="6685789"/>
            <a:chExt cx="4297712" cy="3375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/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/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blipFill>
                  <a:blip r:embed="rId73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/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blipFill>
                  <a:blip r:embed="rId7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/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blipFill>
                  <a:blip r:embed="rId7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/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blipFill>
                  <a:blip r:embed="rId7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/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blipFill>
                  <a:blip r:embed="rId7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/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blipFill>
                  <a:blip r:embed="rId78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/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blipFill>
                  <a:blip r:embed="rId79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/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blipFill>
                  <a:blip r:embed="rId8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/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blipFill>
                  <a:blip r:embed="rId8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/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blipFill>
                  <a:blip r:embed="rId8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/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/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blipFill>
                  <a:blip r:embed="rId8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/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blipFill>
                  <a:blip r:embed="rId8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/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/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/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blipFill>
                  <a:blip r:embed="rId8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E8DD80C6-3F9A-462E-8290-A91AF0B1F3C2}"/>
              </a:ext>
            </a:extLst>
          </p:cNvPr>
          <p:cNvCxnSpPr>
            <a:cxnSpLocks/>
          </p:cNvCxnSpPr>
          <p:nvPr/>
        </p:nvCxnSpPr>
        <p:spPr>
          <a:xfrm flipH="1">
            <a:off x="7388226" y="69596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/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blipFill>
                <a:blip r:embed="rId89"/>
                <a:stretch>
                  <a:fillRect b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/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𝑂𝑝𝑒𝑛𝐺𝐿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blipFill>
                <a:blip r:embed="rId90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/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</a:rPr>
                      <m:t>Direct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blipFill>
                <a:blip r:embed="rId91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87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180">
            <a:extLst>
              <a:ext uri="{FF2B5EF4-FFF2-40B4-BE49-F238E27FC236}">
                <a16:creationId xmlns:a16="http://schemas.microsoft.com/office/drawing/2014/main" id="{8A98412B-5594-41EE-B76C-0C4B92E0D1A8}"/>
              </a:ext>
            </a:extLst>
          </p:cNvPr>
          <p:cNvSpPr/>
          <p:nvPr/>
        </p:nvSpPr>
        <p:spPr>
          <a:xfrm>
            <a:off x="3478888" y="8582648"/>
            <a:ext cx="10800000" cy="299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1BF0629-1663-4EF1-BEEE-5A6D33493A71}"/>
              </a:ext>
            </a:extLst>
          </p:cNvPr>
          <p:cNvSpPr/>
          <p:nvPr/>
        </p:nvSpPr>
        <p:spPr>
          <a:xfrm>
            <a:off x="3600331" y="5638800"/>
            <a:ext cx="108000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D23CC9B9-1F69-41C7-8335-23052DF73427}"/>
              </a:ext>
            </a:extLst>
          </p:cNvPr>
          <p:cNvSpPr/>
          <p:nvPr/>
        </p:nvSpPr>
        <p:spPr>
          <a:xfrm>
            <a:off x="3078838" y="5953749"/>
            <a:ext cx="10800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057944-6C79-4B1C-83AB-BA9101D685C5}"/>
              </a:ext>
            </a:extLst>
          </p:cNvPr>
          <p:cNvGrpSpPr/>
          <p:nvPr/>
        </p:nvGrpSpPr>
        <p:grpSpPr>
          <a:xfrm>
            <a:off x="5451316" y="493068"/>
            <a:ext cx="7098030" cy="4766965"/>
            <a:chOff x="3589020" y="533400"/>
            <a:chExt cx="7098030" cy="4766965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5262AD95-C27D-48B5-84EC-64667C2C4E11}"/>
                </a:ext>
              </a:extLst>
            </p:cNvPr>
            <p:cNvCxnSpPr>
              <a:cxnSpLocks/>
            </p:cNvCxnSpPr>
            <p:nvPr/>
          </p:nvCxnSpPr>
          <p:spPr>
            <a:xfrm>
              <a:off x="4221480" y="2747341"/>
              <a:ext cx="5273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Dot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EE909EEF-78DD-4D5C-B380-0EE8C77BD88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3838988" y="329217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C19BC06C-5295-4D4A-9744-46DA8B3C226B}"/>
                </a:ext>
              </a:extLst>
            </p:cNvPr>
            <p:cNvCxnSpPr>
              <a:cxnSpLocks/>
            </p:cNvCxnSpPr>
            <p:nvPr/>
          </p:nvCxnSpPr>
          <p:spPr>
            <a:xfrm rot="-1200000">
              <a:off x="3838988" y="221013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3BE044B2-B440-44BB-A6A1-3A9259AE7D88}"/>
                </a:ext>
              </a:extLst>
            </p:cNvPr>
            <p:cNvSpPr/>
            <p:nvPr/>
          </p:nvSpPr>
          <p:spPr>
            <a:xfrm flipV="1">
              <a:off x="9683750" y="1417320"/>
              <a:ext cx="382270" cy="2659380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箭头: 下 118">
              <a:extLst>
                <a:ext uri="{FF2B5EF4-FFF2-40B4-BE49-F238E27FC236}">
                  <a16:creationId xmlns:a16="http://schemas.microsoft.com/office/drawing/2014/main" id="{C7B5263D-A77F-49D4-9265-EAC45E5BBD98}"/>
                </a:ext>
              </a:extLst>
            </p:cNvPr>
            <p:cNvSpPr/>
            <p:nvPr/>
          </p:nvSpPr>
          <p:spPr>
            <a:xfrm>
              <a:off x="395731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箭头: 下 119">
              <a:extLst>
                <a:ext uri="{FF2B5EF4-FFF2-40B4-BE49-F238E27FC236}">
                  <a16:creationId xmlns:a16="http://schemas.microsoft.com/office/drawing/2014/main" id="{8D5A3BEC-0A4D-4803-BA06-2E1335983E91}"/>
                </a:ext>
              </a:extLst>
            </p:cNvPr>
            <p:cNvSpPr/>
            <p:nvPr/>
          </p:nvSpPr>
          <p:spPr>
            <a:xfrm flipV="1">
              <a:off x="679195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DAE3378-693C-4BE1-85DD-48C16FA0C478}"/>
                </a:ext>
              </a:extLst>
            </p:cNvPr>
            <p:cNvSpPr txBox="1"/>
            <p:nvPr/>
          </p:nvSpPr>
          <p:spPr>
            <a:xfrm>
              <a:off x="641604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8EFC7C9-B6C4-4D35-ABA6-06001F0F5462}"/>
                </a:ext>
              </a:extLst>
            </p:cNvPr>
            <p:cNvSpPr txBox="1"/>
            <p:nvPr/>
          </p:nvSpPr>
          <p:spPr>
            <a:xfrm>
              <a:off x="35890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6B9B0F-561E-40CE-B162-115DEEB0CE5E}"/>
                </a:ext>
              </a:extLst>
            </p:cNvPr>
            <p:cNvSpPr txBox="1"/>
            <p:nvPr/>
          </p:nvSpPr>
          <p:spPr>
            <a:xfrm>
              <a:off x="94183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物平面</a:t>
              </a:r>
            </a:p>
          </p:txBody>
        </p:sp>
        <p:sp>
          <p:nvSpPr>
            <p:cNvPr id="16" name="左中括号 15">
              <a:extLst>
                <a:ext uri="{FF2B5EF4-FFF2-40B4-BE49-F238E27FC236}">
                  <a16:creationId xmlns:a16="http://schemas.microsoft.com/office/drawing/2014/main" id="{5F973B0E-6731-4447-A74F-0F6F087BC153}"/>
                </a:ext>
              </a:extLst>
            </p:cNvPr>
            <p:cNvSpPr/>
            <p:nvPr/>
          </p:nvSpPr>
          <p:spPr>
            <a:xfrm rot="5400000" flipH="1" flipV="1">
              <a:off x="6120967" y="2743785"/>
              <a:ext cx="72000" cy="138683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左中括号 124">
              <a:extLst>
                <a:ext uri="{FF2B5EF4-FFF2-40B4-BE49-F238E27FC236}">
                  <a16:creationId xmlns:a16="http://schemas.microsoft.com/office/drawing/2014/main" id="{758F6E94-166E-4DA1-BCDB-3EF276465AAD}"/>
                </a:ext>
              </a:extLst>
            </p:cNvPr>
            <p:cNvSpPr/>
            <p:nvPr/>
          </p:nvSpPr>
          <p:spPr>
            <a:xfrm rot="5400000" flipH="1" flipV="1">
              <a:off x="7637345" y="2432488"/>
              <a:ext cx="72000" cy="4419603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左中括号 125">
              <a:extLst>
                <a:ext uri="{FF2B5EF4-FFF2-40B4-BE49-F238E27FC236}">
                  <a16:creationId xmlns:a16="http://schemas.microsoft.com/office/drawing/2014/main" id="{F0D169A3-5ACB-4BC9-B45E-768D88B5A1DA}"/>
                </a:ext>
              </a:extLst>
            </p:cNvPr>
            <p:cNvSpPr/>
            <p:nvPr/>
          </p:nvSpPr>
          <p:spPr>
            <a:xfrm flipH="1" flipV="1">
              <a:off x="7019803" y="2794635"/>
              <a:ext cx="72000" cy="44386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左中括号 145">
              <a:extLst>
                <a:ext uri="{FF2B5EF4-FFF2-40B4-BE49-F238E27FC236}">
                  <a16:creationId xmlns:a16="http://schemas.microsoft.com/office/drawing/2014/main" id="{F155F4AE-E113-42A6-A076-8C4E04286DD4}"/>
                </a:ext>
              </a:extLst>
            </p:cNvPr>
            <p:cNvSpPr/>
            <p:nvPr/>
          </p:nvSpPr>
          <p:spPr>
            <a:xfrm flipH="1" flipV="1">
              <a:off x="10182102" y="2794634"/>
              <a:ext cx="72000" cy="156781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/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5263" r="-7018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/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509"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/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/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B9E409-5318-4BC0-8707-2F878C7966C0}"/>
              </a:ext>
            </a:extLst>
          </p:cNvPr>
          <p:cNvGrpSpPr/>
          <p:nvPr/>
        </p:nvGrpSpPr>
        <p:grpSpPr>
          <a:xfrm>
            <a:off x="6030913" y="6297897"/>
            <a:ext cx="5695950" cy="1140505"/>
            <a:chOff x="5721350" y="6000750"/>
            <a:chExt cx="5695950" cy="1140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/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/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/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/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31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>
            <a:extLst>
              <a:ext uri="{FF2B5EF4-FFF2-40B4-BE49-F238E27FC236}">
                <a16:creationId xmlns:a16="http://schemas.microsoft.com/office/drawing/2014/main" id="{9E254311-1EB9-4BB3-BFA5-6735F98916CF}"/>
              </a:ext>
            </a:extLst>
          </p:cNvPr>
          <p:cNvSpPr/>
          <p:nvPr/>
        </p:nvSpPr>
        <p:spPr>
          <a:xfrm>
            <a:off x="2592150" y="15067561"/>
            <a:ext cx="10800000" cy="442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A01AC712-C865-4AEC-B2E4-89EA8C38E11B}"/>
              </a:ext>
            </a:extLst>
          </p:cNvPr>
          <p:cNvSpPr/>
          <p:nvPr/>
        </p:nvSpPr>
        <p:spPr>
          <a:xfrm>
            <a:off x="1364343" y="1401607"/>
            <a:ext cx="14400000" cy="475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A6EF89FE-15FE-445A-9821-CB2B18ECA306}"/>
              </a:ext>
            </a:extLst>
          </p:cNvPr>
          <p:cNvCxnSpPr>
            <a:cxnSpLocks/>
          </p:cNvCxnSpPr>
          <p:nvPr/>
        </p:nvCxnSpPr>
        <p:spPr>
          <a:xfrm>
            <a:off x="11421887" y="3652838"/>
            <a:ext cx="492754" cy="96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9A3AE435-0276-4DC0-A341-235C229AE751}"/>
              </a:ext>
            </a:extLst>
          </p:cNvPr>
          <p:cNvCxnSpPr>
            <a:cxnSpLocks/>
          </p:cNvCxnSpPr>
          <p:nvPr/>
        </p:nvCxnSpPr>
        <p:spPr>
          <a:xfrm flipH="1">
            <a:off x="12310565" y="3569494"/>
            <a:ext cx="485339" cy="14902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61F0A64-D183-4581-85A9-81A3414E150F}"/>
              </a:ext>
            </a:extLst>
          </p:cNvPr>
          <p:cNvCxnSpPr>
            <a:cxnSpLocks/>
          </p:cNvCxnSpPr>
          <p:nvPr/>
        </p:nvCxnSpPr>
        <p:spPr>
          <a:xfrm flipV="1">
            <a:off x="12112573" y="4023795"/>
            <a:ext cx="0" cy="46962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572D9102-BF0F-4011-8BA1-F38B619D5A1D}"/>
              </a:ext>
            </a:extLst>
          </p:cNvPr>
          <p:cNvSpPr/>
          <p:nvPr/>
        </p:nvSpPr>
        <p:spPr>
          <a:xfrm>
            <a:off x="11730846" y="3442719"/>
            <a:ext cx="357733" cy="598085"/>
          </a:xfrm>
          <a:custGeom>
            <a:avLst/>
            <a:gdLst>
              <a:gd name="connsiteX0" fmla="*/ 0 w 975360"/>
              <a:gd name="connsiteY0" fmla="*/ 220980 h 1630680"/>
              <a:gd name="connsiteX1" fmla="*/ 952500 w 975360"/>
              <a:gd name="connsiteY1" fmla="*/ 0 h 1630680"/>
              <a:gd name="connsiteX2" fmla="*/ 975360 w 975360"/>
              <a:gd name="connsiteY2" fmla="*/ 1249680 h 1630680"/>
              <a:gd name="connsiteX3" fmla="*/ 68580 w 975360"/>
              <a:gd name="connsiteY3" fmla="*/ 1630680 h 1630680"/>
              <a:gd name="connsiteX4" fmla="*/ 0 w 975360"/>
              <a:gd name="connsiteY4" fmla="*/ 2209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1630680">
                <a:moveTo>
                  <a:pt x="0" y="220980"/>
                </a:moveTo>
                <a:lnTo>
                  <a:pt x="952500" y="0"/>
                </a:lnTo>
                <a:lnTo>
                  <a:pt x="975360" y="1249680"/>
                </a:lnTo>
                <a:lnTo>
                  <a:pt x="68580" y="1630680"/>
                </a:lnTo>
                <a:lnTo>
                  <a:pt x="0" y="2209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EEDD0E9-9D19-4909-A1D8-1940488F9CD9}"/>
              </a:ext>
            </a:extLst>
          </p:cNvPr>
          <p:cNvSpPr/>
          <p:nvPr/>
        </p:nvSpPr>
        <p:spPr>
          <a:xfrm>
            <a:off x="12078797" y="3442719"/>
            <a:ext cx="394065" cy="545216"/>
          </a:xfrm>
          <a:custGeom>
            <a:avLst/>
            <a:gdLst>
              <a:gd name="connsiteX0" fmla="*/ 0 w 1074420"/>
              <a:gd name="connsiteY0" fmla="*/ 0 h 1508760"/>
              <a:gd name="connsiteX1" fmla="*/ 30480 w 1074420"/>
              <a:gd name="connsiteY1" fmla="*/ 1249680 h 1508760"/>
              <a:gd name="connsiteX2" fmla="*/ 1043940 w 1074420"/>
              <a:gd name="connsiteY2" fmla="*/ 1508760 h 1508760"/>
              <a:gd name="connsiteX3" fmla="*/ 1074420 w 1074420"/>
              <a:gd name="connsiteY3" fmla="*/ 137160 h 1508760"/>
              <a:gd name="connsiteX4" fmla="*/ 0 w 1074420"/>
              <a:gd name="connsiteY4" fmla="*/ 0 h 1508760"/>
              <a:gd name="connsiteX0" fmla="*/ 0 w 1074420"/>
              <a:gd name="connsiteY0" fmla="*/ 0 h 1486535"/>
              <a:gd name="connsiteX1" fmla="*/ 30480 w 1074420"/>
              <a:gd name="connsiteY1" fmla="*/ 1249680 h 1486535"/>
              <a:gd name="connsiteX2" fmla="*/ 1069340 w 1074420"/>
              <a:gd name="connsiteY2" fmla="*/ 1486535 h 1486535"/>
              <a:gd name="connsiteX3" fmla="*/ 1074420 w 1074420"/>
              <a:gd name="connsiteY3" fmla="*/ 137160 h 1486535"/>
              <a:gd name="connsiteX4" fmla="*/ 0 w 1074420"/>
              <a:gd name="connsiteY4" fmla="*/ 0 h 148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420" h="1486535">
                <a:moveTo>
                  <a:pt x="0" y="0"/>
                </a:moveTo>
                <a:lnTo>
                  <a:pt x="30480" y="1249680"/>
                </a:lnTo>
                <a:lnTo>
                  <a:pt x="1069340" y="1486535"/>
                </a:lnTo>
                <a:cubicBezTo>
                  <a:pt x="1071033" y="1036743"/>
                  <a:pt x="1072727" y="586952"/>
                  <a:pt x="1074420" y="1371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A47FEBB-AF5B-4C48-9654-464492EAF889}"/>
              </a:ext>
            </a:extLst>
          </p:cNvPr>
          <p:cNvSpPr/>
          <p:nvPr/>
        </p:nvSpPr>
        <p:spPr>
          <a:xfrm>
            <a:off x="11758910" y="3901530"/>
            <a:ext cx="709876" cy="269930"/>
          </a:xfrm>
          <a:custGeom>
            <a:avLst/>
            <a:gdLst>
              <a:gd name="connsiteX0" fmla="*/ 0 w 1935480"/>
              <a:gd name="connsiteY0" fmla="*/ 3581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58140 h 701040"/>
              <a:gd name="connsiteX0" fmla="*/ 0 w 1935480"/>
              <a:gd name="connsiteY0" fmla="*/ 3708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70840 h 701040"/>
              <a:gd name="connsiteX0" fmla="*/ 0 w 1935480"/>
              <a:gd name="connsiteY0" fmla="*/ 370840 h 735965"/>
              <a:gd name="connsiteX1" fmla="*/ 899160 w 1935480"/>
              <a:gd name="connsiteY1" fmla="*/ 0 h 735965"/>
              <a:gd name="connsiteX2" fmla="*/ 1935480 w 1935480"/>
              <a:gd name="connsiteY2" fmla="*/ 228600 h 735965"/>
              <a:gd name="connsiteX3" fmla="*/ 1077595 w 1935480"/>
              <a:gd name="connsiteY3" fmla="*/ 735965 h 735965"/>
              <a:gd name="connsiteX4" fmla="*/ 0 w 1935480"/>
              <a:gd name="connsiteY4" fmla="*/ 370840 h 73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735965">
                <a:moveTo>
                  <a:pt x="0" y="370840"/>
                </a:moveTo>
                <a:lnTo>
                  <a:pt x="899160" y="0"/>
                </a:lnTo>
                <a:lnTo>
                  <a:pt x="1935480" y="228600"/>
                </a:lnTo>
                <a:lnTo>
                  <a:pt x="1077595" y="735965"/>
                </a:lnTo>
                <a:lnTo>
                  <a:pt x="0" y="37084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262F7E26-6BDA-458D-BBF6-628E1E600F31}"/>
              </a:ext>
            </a:extLst>
          </p:cNvPr>
          <p:cNvCxnSpPr>
            <a:cxnSpLocks/>
          </p:cNvCxnSpPr>
          <p:nvPr/>
        </p:nvCxnSpPr>
        <p:spPr>
          <a:xfrm flipV="1">
            <a:off x="12112573" y="3521350"/>
            <a:ext cx="0" cy="502963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8E6C3DBF-4A38-4341-81FB-2FA16C96B4FF}"/>
              </a:ext>
            </a:extLst>
          </p:cNvPr>
          <p:cNvCxnSpPr>
            <a:cxnSpLocks/>
          </p:cNvCxnSpPr>
          <p:nvPr/>
        </p:nvCxnSpPr>
        <p:spPr>
          <a:xfrm>
            <a:off x="11915775" y="3751298"/>
            <a:ext cx="403678" cy="7929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271AFE93-B512-4ABC-91DA-E43838250110}"/>
              </a:ext>
            </a:extLst>
          </p:cNvPr>
          <p:cNvCxnSpPr>
            <a:cxnSpLocks/>
          </p:cNvCxnSpPr>
          <p:nvPr/>
        </p:nvCxnSpPr>
        <p:spPr>
          <a:xfrm flipH="1">
            <a:off x="11948614" y="3719146"/>
            <a:ext cx="362449" cy="111288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53B30139-9B4E-491E-B762-8051A0F6BF6C}"/>
              </a:ext>
            </a:extLst>
          </p:cNvPr>
          <p:cNvSpPr/>
          <p:nvPr/>
        </p:nvSpPr>
        <p:spPr>
          <a:xfrm>
            <a:off x="11731894" y="3526097"/>
            <a:ext cx="424808" cy="645596"/>
          </a:xfrm>
          <a:custGeom>
            <a:avLst/>
            <a:gdLst>
              <a:gd name="connsiteX0" fmla="*/ 0 w 1158240"/>
              <a:gd name="connsiteY0" fmla="*/ 0 h 1760220"/>
              <a:gd name="connsiteX1" fmla="*/ 1135380 w 1158240"/>
              <a:gd name="connsiteY1" fmla="*/ 182880 h 1760220"/>
              <a:gd name="connsiteX2" fmla="*/ 1158240 w 1158240"/>
              <a:gd name="connsiteY2" fmla="*/ 1760220 h 1760220"/>
              <a:gd name="connsiteX3" fmla="*/ 68580 w 1158240"/>
              <a:gd name="connsiteY3" fmla="*/ 1394460 h 1760220"/>
              <a:gd name="connsiteX4" fmla="*/ 0 w 1158240"/>
              <a:gd name="connsiteY4" fmla="*/ 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" h="1760220">
                <a:moveTo>
                  <a:pt x="0" y="0"/>
                </a:moveTo>
                <a:lnTo>
                  <a:pt x="1135380" y="182880"/>
                </a:lnTo>
                <a:lnTo>
                  <a:pt x="1158240" y="1760220"/>
                </a:lnTo>
                <a:lnTo>
                  <a:pt x="68580" y="1394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531953F5-FE03-4F6C-A495-1E20E46069E5}"/>
              </a:ext>
            </a:extLst>
          </p:cNvPr>
          <p:cNvSpPr/>
          <p:nvPr/>
        </p:nvSpPr>
        <p:spPr>
          <a:xfrm>
            <a:off x="11725722" y="3440157"/>
            <a:ext cx="749935" cy="154645"/>
          </a:xfrm>
          <a:custGeom>
            <a:avLst/>
            <a:gdLst>
              <a:gd name="connsiteX0" fmla="*/ 0 w 2019300"/>
              <a:gd name="connsiteY0" fmla="*/ 198120 h 396240"/>
              <a:gd name="connsiteX1" fmla="*/ 960120 w 2019300"/>
              <a:gd name="connsiteY1" fmla="*/ 0 h 396240"/>
              <a:gd name="connsiteX2" fmla="*/ 2019300 w 2019300"/>
              <a:gd name="connsiteY2" fmla="*/ 129540 h 396240"/>
              <a:gd name="connsiteX3" fmla="*/ 1135380 w 2019300"/>
              <a:gd name="connsiteY3" fmla="*/ 396240 h 396240"/>
              <a:gd name="connsiteX4" fmla="*/ 0 w 2019300"/>
              <a:gd name="connsiteY4" fmla="*/ 198120 h 396240"/>
              <a:gd name="connsiteX0" fmla="*/ 0 w 2019300"/>
              <a:gd name="connsiteY0" fmla="*/ 198120 h 386715"/>
              <a:gd name="connsiteX1" fmla="*/ 960120 w 2019300"/>
              <a:gd name="connsiteY1" fmla="*/ 0 h 386715"/>
              <a:gd name="connsiteX2" fmla="*/ 2019300 w 2019300"/>
              <a:gd name="connsiteY2" fmla="*/ 129540 h 386715"/>
              <a:gd name="connsiteX3" fmla="*/ 1148080 w 2019300"/>
              <a:gd name="connsiteY3" fmla="*/ 386715 h 386715"/>
              <a:gd name="connsiteX4" fmla="*/ 0 w 2019300"/>
              <a:gd name="connsiteY4" fmla="*/ 198120 h 386715"/>
              <a:gd name="connsiteX0" fmla="*/ 0 w 2019300"/>
              <a:gd name="connsiteY0" fmla="*/ 233045 h 421640"/>
              <a:gd name="connsiteX1" fmla="*/ 969645 w 2019300"/>
              <a:gd name="connsiteY1" fmla="*/ 0 h 421640"/>
              <a:gd name="connsiteX2" fmla="*/ 2019300 w 2019300"/>
              <a:gd name="connsiteY2" fmla="*/ 164465 h 421640"/>
              <a:gd name="connsiteX3" fmla="*/ 1148080 w 2019300"/>
              <a:gd name="connsiteY3" fmla="*/ 421640 h 421640"/>
              <a:gd name="connsiteX4" fmla="*/ 0 w 2019300"/>
              <a:gd name="connsiteY4" fmla="*/ 233045 h 421640"/>
              <a:gd name="connsiteX0" fmla="*/ 0 w 2044700"/>
              <a:gd name="connsiteY0" fmla="*/ 233045 h 421640"/>
              <a:gd name="connsiteX1" fmla="*/ 969645 w 2044700"/>
              <a:gd name="connsiteY1" fmla="*/ 0 h 421640"/>
              <a:gd name="connsiteX2" fmla="*/ 2044700 w 2044700"/>
              <a:gd name="connsiteY2" fmla="*/ 151765 h 421640"/>
              <a:gd name="connsiteX3" fmla="*/ 1148080 w 2044700"/>
              <a:gd name="connsiteY3" fmla="*/ 421640 h 421640"/>
              <a:gd name="connsiteX4" fmla="*/ 0 w 2044700"/>
              <a:gd name="connsiteY4" fmla="*/ 233045 h 42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421640">
                <a:moveTo>
                  <a:pt x="0" y="233045"/>
                </a:moveTo>
                <a:lnTo>
                  <a:pt x="969645" y="0"/>
                </a:lnTo>
                <a:lnTo>
                  <a:pt x="2044700" y="151765"/>
                </a:lnTo>
                <a:lnTo>
                  <a:pt x="1148080" y="421640"/>
                </a:lnTo>
                <a:lnTo>
                  <a:pt x="0" y="23304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461DF96-9D1A-4034-B714-5C9994CFF47E}"/>
              </a:ext>
            </a:extLst>
          </p:cNvPr>
          <p:cNvSpPr/>
          <p:nvPr/>
        </p:nvSpPr>
        <p:spPr>
          <a:xfrm>
            <a:off x="12147269" y="3498848"/>
            <a:ext cx="326990" cy="670749"/>
          </a:xfrm>
          <a:custGeom>
            <a:avLst/>
            <a:gdLst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91540 w 891540"/>
              <a:gd name="connsiteY2" fmla="*/ 136398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75665 w 891540"/>
              <a:gd name="connsiteY2" fmla="*/ 133223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1828800">
                <a:moveTo>
                  <a:pt x="0" y="259080"/>
                </a:moveTo>
                <a:lnTo>
                  <a:pt x="891540" y="0"/>
                </a:lnTo>
                <a:lnTo>
                  <a:pt x="875665" y="1332230"/>
                </a:lnTo>
                <a:lnTo>
                  <a:pt x="22860" y="1828800"/>
                </a:lnTo>
                <a:lnTo>
                  <a:pt x="0" y="2590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C33DEBAA-D8E8-4D97-9F55-7751B99A171B}"/>
              </a:ext>
            </a:extLst>
          </p:cNvPr>
          <p:cNvCxnSpPr>
            <a:cxnSpLocks/>
          </p:cNvCxnSpPr>
          <p:nvPr/>
        </p:nvCxnSpPr>
        <p:spPr>
          <a:xfrm flipH="1">
            <a:off x="11146971" y="3830751"/>
            <a:ext cx="801877" cy="2462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4A68378-13E4-47AF-B006-DF203A12EFAA}"/>
              </a:ext>
            </a:extLst>
          </p:cNvPr>
          <p:cNvCxnSpPr>
            <a:cxnSpLocks/>
          </p:cNvCxnSpPr>
          <p:nvPr/>
        </p:nvCxnSpPr>
        <p:spPr>
          <a:xfrm>
            <a:off x="12317072" y="3829855"/>
            <a:ext cx="840128" cy="165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AE6D1CE6-C4F7-4470-9D13-FF1F3D33728B}"/>
              </a:ext>
            </a:extLst>
          </p:cNvPr>
          <p:cNvCxnSpPr>
            <a:cxnSpLocks/>
          </p:cNvCxnSpPr>
          <p:nvPr/>
        </p:nvCxnSpPr>
        <p:spPr>
          <a:xfrm flipV="1">
            <a:off x="12112573" y="2743200"/>
            <a:ext cx="0" cy="779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56C4C9-6952-4C14-87B2-C29BB0981F1C}"/>
              </a:ext>
            </a:extLst>
          </p:cNvPr>
          <p:cNvCxnSpPr>
            <a:cxnSpLocks/>
          </p:cNvCxnSpPr>
          <p:nvPr/>
        </p:nvCxnSpPr>
        <p:spPr>
          <a:xfrm flipV="1">
            <a:off x="2900363" y="3740151"/>
            <a:ext cx="687387" cy="5079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7D3C73B-F225-435B-9BD4-98B499C3C987}"/>
              </a:ext>
            </a:extLst>
          </p:cNvPr>
          <p:cNvCxnSpPr>
            <a:cxnSpLocks/>
          </p:cNvCxnSpPr>
          <p:nvPr/>
        </p:nvCxnSpPr>
        <p:spPr>
          <a:xfrm flipH="1">
            <a:off x="8226901" y="3317764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0A39BD2-230A-477D-A9C3-85EF2B0DD0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667096">
            <a:off x="604128" y="7297502"/>
            <a:ext cx="11537553" cy="4667250"/>
          </a:xfrm>
          <a:prstGeom prst="rect">
            <a:avLst/>
          </a:prstGeom>
        </p:spPr>
      </p:pic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7F06BB0-48C6-44AF-9543-59713665F2B0}"/>
              </a:ext>
            </a:extLst>
          </p:cNvPr>
          <p:cNvCxnSpPr>
            <a:cxnSpLocks/>
          </p:cNvCxnSpPr>
          <p:nvPr/>
        </p:nvCxnSpPr>
        <p:spPr>
          <a:xfrm flipH="1">
            <a:off x="3573780" y="3315473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76E4BD-C926-4784-A88A-937BD9B054BC}"/>
              </a:ext>
            </a:extLst>
          </p:cNvPr>
          <p:cNvCxnSpPr>
            <a:cxnSpLocks/>
          </p:cNvCxnSpPr>
          <p:nvPr/>
        </p:nvCxnSpPr>
        <p:spPr>
          <a:xfrm flipV="1">
            <a:off x="2888745" y="2225040"/>
            <a:ext cx="0" cy="2354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8754EAD-B6DE-4DD3-9AD0-E46D8CE90353}"/>
              </a:ext>
            </a:extLst>
          </p:cNvPr>
          <p:cNvCxnSpPr>
            <a:cxnSpLocks/>
          </p:cNvCxnSpPr>
          <p:nvPr/>
        </p:nvCxnSpPr>
        <p:spPr>
          <a:xfrm>
            <a:off x="1813560" y="3589020"/>
            <a:ext cx="2987040" cy="5867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7CDB86-236A-49B0-8E40-EB6C67580DE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895600" y="2580800"/>
            <a:ext cx="700085" cy="121015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F592101-940C-4C88-9767-7DA873DE23F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75754" y="3806828"/>
            <a:ext cx="2419669" cy="27701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513A2D3-0FD0-4D22-B389-1B36D0E4B1F7}"/>
              </a:ext>
            </a:extLst>
          </p:cNvPr>
          <p:cNvSpPr/>
          <p:nvPr/>
        </p:nvSpPr>
        <p:spPr>
          <a:xfrm>
            <a:off x="3574732" y="2590802"/>
            <a:ext cx="1724025" cy="1485900"/>
          </a:xfrm>
          <a:custGeom>
            <a:avLst/>
            <a:gdLst>
              <a:gd name="connsiteX0" fmla="*/ 0 w 1724025"/>
              <a:gd name="connsiteY0" fmla="*/ 0 h 1476375"/>
              <a:gd name="connsiteX1" fmla="*/ 0 w 1724025"/>
              <a:gd name="connsiteY1" fmla="*/ 1166812 h 1476375"/>
              <a:gd name="connsiteX2" fmla="*/ 1638300 w 1724025"/>
              <a:gd name="connsiteY2" fmla="*/ 1476375 h 1476375"/>
              <a:gd name="connsiteX3" fmla="*/ 1724025 w 1724025"/>
              <a:gd name="connsiteY3" fmla="*/ 147637 h 1476375"/>
              <a:gd name="connsiteX4" fmla="*/ 0 w 1724025"/>
              <a:gd name="connsiteY4" fmla="*/ 0 h 1476375"/>
              <a:gd name="connsiteX0" fmla="*/ 0 w 1724025"/>
              <a:gd name="connsiteY0" fmla="*/ 0 h 1485900"/>
              <a:gd name="connsiteX1" fmla="*/ 0 w 1724025"/>
              <a:gd name="connsiteY1" fmla="*/ 1166812 h 1485900"/>
              <a:gd name="connsiteX2" fmla="*/ 1719263 w 1724025"/>
              <a:gd name="connsiteY2" fmla="*/ 1485900 h 1485900"/>
              <a:gd name="connsiteX3" fmla="*/ 1724025 w 1724025"/>
              <a:gd name="connsiteY3" fmla="*/ 147637 h 1485900"/>
              <a:gd name="connsiteX4" fmla="*/ 0 w 1724025"/>
              <a:gd name="connsiteY4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025" h="1485900">
                <a:moveTo>
                  <a:pt x="0" y="0"/>
                </a:moveTo>
                <a:lnTo>
                  <a:pt x="0" y="1166812"/>
                </a:lnTo>
                <a:lnTo>
                  <a:pt x="1719263" y="1485900"/>
                </a:lnTo>
                <a:cubicBezTo>
                  <a:pt x="1720850" y="1039812"/>
                  <a:pt x="1722438" y="593725"/>
                  <a:pt x="1724025" y="1476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5AF73D7-9CB7-4AE9-93AB-069C9DF7170F}"/>
              </a:ext>
            </a:extLst>
          </p:cNvPr>
          <p:cNvSpPr/>
          <p:nvPr/>
        </p:nvSpPr>
        <p:spPr>
          <a:xfrm>
            <a:off x="3213735" y="3747136"/>
            <a:ext cx="2076449" cy="328613"/>
          </a:xfrm>
          <a:custGeom>
            <a:avLst/>
            <a:gdLst>
              <a:gd name="connsiteX0" fmla="*/ 0 w 1995487"/>
              <a:gd name="connsiteY0" fmla="*/ 38100 h 319088"/>
              <a:gd name="connsiteX1" fmla="*/ 723900 w 1995487"/>
              <a:gd name="connsiteY1" fmla="*/ 185738 h 319088"/>
              <a:gd name="connsiteX2" fmla="*/ 1995487 w 1995487"/>
              <a:gd name="connsiteY2" fmla="*/ 319088 h 319088"/>
              <a:gd name="connsiteX3" fmla="*/ 357187 w 1995487"/>
              <a:gd name="connsiteY3" fmla="*/ 0 h 319088"/>
              <a:gd name="connsiteX4" fmla="*/ 0 w 1995487"/>
              <a:gd name="connsiteY4" fmla="*/ 38100 h 319088"/>
              <a:gd name="connsiteX0" fmla="*/ 0 w 2071687"/>
              <a:gd name="connsiteY0" fmla="*/ 38100 h 333375"/>
              <a:gd name="connsiteX1" fmla="*/ 723900 w 2071687"/>
              <a:gd name="connsiteY1" fmla="*/ 185738 h 333375"/>
              <a:gd name="connsiteX2" fmla="*/ 2071687 w 2071687"/>
              <a:gd name="connsiteY2" fmla="*/ 333375 h 333375"/>
              <a:gd name="connsiteX3" fmla="*/ 357187 w 2071687"/>
              <a:gd name="connsiteY3" fmla="*/ 0 h 333375"/>
              <a:gd name="connsiteX4" fmla="*/ 0 w 2071687"/>
              <a:gd name="connsiteY4" fmla="*/ 38100 h 333375"/>
              <a:gd name="connsiteX0" fmla="*/ 0 w 2076449"/>
              <a:gd name="connsiteY0" fmla="*/ 38100 h 328613"/>
              <a:gd name="connsiteX1" fmla="*/ 723900 w 2076449"/>
              <a:gd name="connsiteY1" fmla="*/ 185738 h 328613"/>
              <a:gd name="connsiteX2" fmla="*/ 2076449 w 2076449"/>
              <a:gd name="connsiteY2" fmla="*/ 328613 h 328613"/>
              <a:gd name="connsiteX3" fmla="*/ 357187 w 2076449"/>
              <a:gd name="connsiteY3" fmla="*/ 0 h 328613"/>
              <a:gd name="connsiteX4" fmla="*/ 0 w 2076449"/>
              <a:gd name="connsiteY4" fmla="*/ 3810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49" h="328613">
                <a:moveTo>
                  <a:pt x="0" y="38100"/>
                </a:moveTo>
                <a:lnTo>
                  <a:pt x="723900" y="185738"/>
                </a:lnTo>
                <a:lnTo>
                  <a:pt x="2076449" y="328613"/>
                </a:lnTo>
                <a:lnTo>
                  <a:pt x="357187" y="0"/>
                </a:lnTo>
                <a:lnTo>
                  <a:pt x="0" y="381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4D5EBD0-135A-4FD5-86E9-2FF5A94E6AF2}"/>
              </a:ext>
            </a:extLst>
          </p:cNvPr>
          <p:cNvSpPr/>
          <p:nvPr/>
        </p:nvSpPr>
        <p:spPr>
          <a:xfrm>
            <a:off x="3221848" y="2598422"/>
            <a:ext cx="357646" cy="1181100"/>
          </a:xfrm>
          <a:custGeom>
            <a:avLst/>
            <a:gdLst>
              <a:gd name="connsiteX0" fmla="*/ 4762 w 371475"/>
              <a:gd name="connsiteY0" fmla="*/ 628650 h 1190625"/>
              <a:gd name="connsiteX1" fmla="*/ 371475 w 371475"/>
              <a:gd name="connsiteY1" fmla="*/ 0 h 1190625"/>
              <a:gd name="connsiteX2" fmla="*/ 357187 w 371475"/>
              <a:gd name="connsiteY2" fmla="*/ 1147762 h 1190625"/>
              <a:gd name="connsiteX3" fmla="*/ 0 w 371475"/>
              <a:gd name="connsiteY3" fmla="*/ 1190625 h 1190625"/>
              <a:gd name="connsiteX4" fmla="*/ 4762 w 371475"/>
              <a:gd name="connsiteY4" fmla="*/ 628650 h 1190625"/>
              <a:gd name="connsiteX0" fmla="*/ 4762 w 357187"/>
              <a:gd name="connsiteY0" fmla="*/ 619125 h 1181100"/>
              <a:gd name="connsiteX1" fmla="*/ 354807 w 357187"/>
              <a:gd name="connsiteY1" fmla="*/ 0 h 1181100"/>
              <a:gd name="connsiteX2" fmla="*/ 357187 w 357187"/>
              <a:gd name="connsiteY2" fmla="*/ 1138237 h 1181100"/>
              <a:gd name="connsiteX3" fmla="*/ 0 w 357187"/>
              <a:gd name="connsiteY3" fmla="*/ 1181100 h 1181100"/>
              <a:gd name="connsiteX4" fmla="*/ 4762 w 357187"/>
              <a:gd name="connsiteY4" fmla="*/ 619125 h 1181100"/>
              <a:gd name="connsiteX0" fmla="*/ 458 w 357646"/>
              <a:gd name="connsiteY0" fmla="*/ 631032 h 1181100"/>
              <a:gd name="connsiteX1" fmla="*/ 355266 w 357646"/>
              <a:gd name="connsiteY1" fmla="*/ 0 h 1181100"/>
              <a:gd name="connsiteX2" fmla="*/ 357646 w 357646"/>
              <a:gd name="connsiteY2" fmla="*/ 1138237 h 1181100"/>
              <a:gd name="connsiteX3" fmla="*/ 459 w 357646"/>
              <a:gd name="connsiteY3" fmla="*/ 1181100 h 1181100"/>
              <a:gd name="connsiteX4" fmla="*/ 458 w 357646"/>
              <a:gd name="connsiteY4" fmla="*/ 631032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46" h="1181100">
                <a:moveTo>
                  <a:pt x="458" y="631032"/>
                </a:moveTo>
                <a:lnTo>
                  <a:pt x="355266" y="0"/>
                </a:lnTo>
                <a:cubicBezTo>
                  <a:pt x="356059" y="379412"/>
                  <a:pt x="356853" y="758825"/>
                  <a:pt x="357646" y="1138237"/>
                </a:cubicBezTo>
                <a:lnTo>
                  <a:pt x="459" y="1181100"/>
                </a:lnTo>
                <a:cubicBezTo>
                  <a:pt x="2046" y="1000125"/>
                  <a:pt x="-1129" y="831057"/>
                  <a:pt x="458" y="631032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315C85B-A468-463B-BD58-48FB1ACD2544}"/>
              </a:ext>
            </a:extLst>
          </p:cNvPr>
          <p:cNvSpPr/>
          <p:nvPr/>
        </p:nvSpPr>
        <p:spPr>
          <a:xfrm>
            <a:off x="3218496" y="3231835"/>
            <a:ext cx="719138" cy="700087"/>
          </a:xfrm>
          <a:custGeom>
            <a:avLst/>
            <a:gdLst>
              <a:gd name="connsiteX0" fmla="*/ 0 w 719138"/>
              <a:gd name="connsiteY0" fmla="*/ 0 h 700087"/>
              <a:gd name="connsiteX1" fmla="*/ 719138 w 719138"/>
              <a:gd name="connsiteY1" fmla="*/ 100012 h 700087"/>
              <a:gd name="connsiteX2" fmla="*/ 719138 w 719138"/>
              <a:gd name="connsiteY2" fmla="*/ 700087 h 700087"/>
              <a:gd name="connsiteX3" fmla="*/ 0 w 719138"/>
              <a:gd name="connsiteY3" fmla="*/ 557212 h 700087"/>
              <a:gd name="connsiteX4" fmla="*/ 0 w 719138"/>
              <a:gd name="connsiteY4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00087">
                <a:moveTo>
                  <a:pt x="0" y="0"/>
                </a:moveTo>
                <a:lnTo>
                  <a:pt x="719138" y="100012"/>
                </a:lnTo>
                <a:lnTo>
                  <a:pt x="719138" y="700087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67E921B-DE8E-41F4-B909-08097A57790D}"/>
              </a:ext>
            </a:extLst>
          </p:cNvPr>
          <p:cNvSpPr/>
          <p:nvPr/>
        </p:nvSpPr>
        <p:spPr>
          <a:xfrm>
            <a:off x="3219448" y="2580800"/>
            <a:ext cx="2088356" cy="752475"/>
          </a:xfrm>
          <a:custGeom>
            <a:avLst/>
            <a:gdLst>
              <a:gd name="connsiteX0" fmla="*/ 0 w 2076450"/>
              <a:gd name="connsiteY0" fmla="*/ 642938 h 752475"/>
              <a:gd name="connsiteX1" fmla="*/ 704850 w 2076450"/>
              <a:gd name="connsiteY1" fmla="*/ 752475 h 752475"/>
              <a:gd name="connsiteX2" fmla="*/ 2076450 w 2076450"/>
              <a:gd name="connsiteY2" fmla="*/ 142875 h 752475"/>
              <a:gd name="connsiteX3" fmla="*/ 361950 w 2076450"/>
              <a:gd name="connsiteY3" fmla="*/ 0 h 752475"/>
              <a:gd name="connsiteX4" fmla="*/ 0 w 2076450"/>
              <a:gd name="connsiteY4" fmla="*/ 642938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88356"/>
              <a:gd name="connsiteY0" fmla="*/ 650082 h 752475"/>
              <a:gd name="connsiteX1" fmla="*/ 719137 w 2088356"/>
              <a:gd name="connsiteY1" fmla="*/ 752475 h 752475"/>
              <a:gd name="connsiteX2" fmla="*/ 2088356 w 2088356"/>
              <a:gd name="connsiteY2" fmla="*/ 157162 h 752475"/>
              <a:gd name="connsiteX3" fmla="*/ 376237 w 2088356"/>
              <a:gd name="connsiteY3" fmla="*/ 0 h 752475"/>
              <a:gd name="connsiteX4" fmla="*/ 0 w 2088356"/>
              <a:gd name="connsiteY4" fmla="*/ 650082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356" h="752475">
                <a:moveTo>
                  <a:pt x="0" y="650082"/>
                </a:moveTo>
                <a:lnTo>
                  <a:pt x="719137" y="752475"/>
                </a:lnTo>
                <a:lnTo>
                  <a:pt x="2088356" y="157162"/>
                </a:lnTo>
                <a:lnTo>
                  <a:pt x="376237" y="0"/>
                </a:lnTo>
                <a:lnTo>
                  <a:pt x="0" y="65008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E02054-63C5-4430-92E4-7E884E88107B}"/>
              </a:ext>
            </a:extLst>
          </p:cNvPr>
          <p:cNvSpPr/>
          <p:nvPr/>
        </p:nvSpPr>
        <p:spPr>
          <a:xfrm>
            <a:off x="3923364" y="2752728"/>
            <a:ext cx="1372059" cy="1331119"/>
          </a:xfrm>
          <a:custGeom>
            <a:avLst/>
            <a:gdLst>
              <a:gd name="connsiteX0" fmla="*/ 0 w 1366837"/>
              <a:gd name="connsiteY0" fmla="*/ 600075 h 1323975"/>
              <a:gd name="connsiteX1" fmla="*/ 4762 w 1366837"/>
              <a:gd name="connsiteY1" fmla="*/ 1181100 h 1323975"/>
              <a:gd name="connsiteX2" fmla="*/ 1285875 w 1366837"/>
              <a:gd name="connsiteY2" fmla="*/ 1323975 h 1323975"/>
              <a:gd name="connsiteX3" fmla="*/ 1366837 w 1366837"/>
              <a:gd name="connsiteY3" fmla="*/ 0 h 1323975"/>
              <a:gd name="connsiteX4" fmla="*/ 0 w 1366837"/>
              <a:gd name="connsiteY4" fmla="*/ 600075 h 1323975"/>
              <a:gd name="connsiteX0" fmla="*/ 459 w 1367296"/>
              <a:gd name="connsiteY0" fmla="*/ 600075 h 1323975"/>
              <a:gd name="connsiteX1" fmla="*/ 458 w 1367296"/>
              <a:gd name="connsiteY1" fmla="*/ 1183481 h 1323975"/>
              <a:gd name="connsiteX2" fmla="*/ 1286334 w 1367296"/>
              <a:gd name="connsiteY2" fmla="*/ 1323975 h 1323975"/>
              <a:gd name="connsiteX3" fmla="*/ 1367296 w 1367296"/>
              <a:gd name="connsiteY3" fmla="*/ 0 h 1323975"/>
              <a:gd name="connsiteX4" fmla="*/ 459 w 1367296"/>
              <a:gd name="connsiteY4" fmla="*/ 600075 h 1323975"/>
              <a:gd name="connsiteX0" fmla="*/ 459 w 1367296"/>
              <a:gd name="connsiteY0" fmla="*/ 600075 h 1326356"/>
              <a:gd name="connsiteX1" fmla="*/ 458 w 1367296"/>
              <a:gd name="connsiteY1" fmla="*/ 1183481 h 1326356"/>
              <a:gd name="connsiteX2" fmla="*/ 1272046 w 1367296"/>
              <a:gd name="connsiteY2" fmla="*/ 1326356 h 1326356"/>
              <a:gd name="connsiteX3" fmla="*/ 1367296 w 1367296"/>
              <a:gd name="connsiteY3" fmla="*/ 0 h 1326356"/>
              <a:gd name="connsiteX4" fmla="*/ 459 w 1367296"/>
              <a:gd name="connsiteY4" fmla="*/ 600075 h 1326356"/>
              <a:gd name="connsiteX0" fmla="*/ 459 w 1395871"/>
              <a:gd name="connsiteY0" fmla="*/ 600075 h 1340644"/>
              <a:gd name="connsiteX1" fmla="*/ 458 w 1395871"/>
              <a:gd name="connsiteY1" fmla="*/ 1183481 h 1340644"/>
              <a:gd name="connsiteX2" fmla="*/ 1395871 w 1395871"/>
              <a:gd name="connsiteY2" fmla="*/ 1340644 h 1340644"/>
              <a:gd name="connsiteX3" fmla="*/ 1367296 w 1395871"/>
              <a:gd name="connsiteY3" fmla="*/ 0 h 1340644"/>
              <a:gd name="connsiteX4" fmla="*/ 459 w 1395871"/>
              <a:gd name="connsiteY4" fmla="*/ 600075 h 1340644"/>
              <a:gd name="connsiteX0" fmla="*/ 459 w 1372059"/>
              <a:gd name="connsiteY0" fmla="*/ 600075 h 1331119"/>
              <a:gd name="connsiteX1" fmla="*/ 458 w 1372059"/>
              <a:gd name="connsiteY1" fmla="*/ 1183481 h 1331119"/>
              <a:gd name="connsiteX2" fmla="*/ 1372059 w 1372059"/>
              <a:gd name="connsiteY2" fmla="*/ 1331119 h 1331119"/>
              <a:gd name="connsiteX3" fmla="*/ 1367296 w 1372059"/>
              <a:gd name="connsiteY3" fmla="*/ 0 h 1331119"/>
              <a:gd name="connsiteX4" fmla="*/ 459 w 1372059"/>
              <a:gd name="connsiteY4" fmla="*/ 600075 h 13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059" h="1331119">
                <a:moveTo>
                  <a:pt x="459" y="600075"/>
                </a:moveTo>
                <a:cubicBezTo>
                  <a:pt x="2046" y="793750"/>
                  <a:pt x="-1129" y="989806"/>
                  <a:pt x="458" y="1183481"/>
                </a:cubicBezTo>
                <a:lnTo>
                  <a:pt x="1372059" y="1331119"/>
                </a:lnTo>
                <a:cubicBezTo>
                  <a:pt x="1370471" y="887413"/>
                  <a:pt x="1368884" y="443706"/>
                  <a:pt x="1367296" y="0"/>
                </a:cubicBezTo>
                <a:lnTo>
                  <a:pt x="459" y="600075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D422D1D-0102-49E8-AB68-C1794DAF0930}"/>
              </a:ext>
            </a:extLst>
          </p:cNvPr>
          <p:cNvGrpSpPr/>
          <p:nvPr/>
        </p:nvGrpSpPr>
        <p:grpSpPr>
          <a:xfrm>
            <a:off x="7869238" y="3135096"/>
            <a:ext cx="1308100" cy="817780"/>
            <a:chOff x="9206865" y="2978875"/>
            <a:chExt cx="1181735" cy="115274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A1DFA7F-270B-4FF7-BB0C-2E4696B52CB3}"/>
                </a:ext>
              </a:extLst>
            </p:cNvPr>
            <p:cNvSpPr/>
            <p:nvPr/>
          </p:nvSpPr>
          <p:spPr>
            <a:xfrm>
              <a:off x="9214939" y="2982913"/>
              <a:ext cx="563710" cy="942452"/>
            </a:xfrm>
            <a:custGeom>
              <a:avLst/>
              <a:gdLst>
                <a:gd name="connsiteX0" fmla="*/ 0 w 975360"/>
                <a:gd name="connsiteY0" fmla="*/ 220980 h 1630680"/>
                <a:gd name="connsiteX1" fmla="*/ 952500 w 975360"/>
                <a:gd name="connsiteY1" fmla="*/ 0 h 1630680"/>
                <a:gd name="connsiteX2" fmla="*/ 975360 w 975360"/>
                <a:gd name="connsiteY2" fmla="*/ 1249680 h 1630680"/>
                <a:gd name="connsiteX3" fmla="*/ 68580 w 975360"/>
                <a:gd name="connsiteY3" fmla="*/ 1630680 h 1630680"/>
                <a:gd name="connsiteX4" fmla="*/ 0 w 975360"/>
                <a:gd name="connsiteY4" fmla="*/ 2209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360" h="1630680">
                  <a:moveTo>
                    <a:pt x="0" y="220980"/>
                  </a:moveTo>
                  <a:lnTo>
                    <a:pt x="952500" y="0"/>
                  </a:lnTo>
                  <a:lnTo>
                    <a:pt x="975360" y="1249680"/>
                  </a:lnTo>
                  <a:lnTo>
                    <a:pt x="68580" y="1630680"/>
                  </a:lnTo>
                  <a:lnTo>
                    <a:pt x="0" y="2209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2A1615E-2656-46FE-801B-08D85B4CF4DA}"/>
                </a:ext>
              </a:extLst>
            </p:cNvPr>
            <p:cNvSpPr/>
            <p:nvPr/>
          </p:nvSpPr>
          <p:spPr>
            <a:xfrm>
              <a:off x="9763235" y="2982912"/>
              <a:ext cx="620961" cy="859144"/>
            </a:xfrm>
            <a:custGeom>
              <a:avLst/>
              <a:gdLst>
                <a:gd name="connsiteX0" fmla="*/ 0 w 1074420"/>
                <a:gd name="connsiteY0" fmla="*/ 0 h 1508760"/>
                <a:gd name="connsiteX1" fmla="*/ 30480 w 1074420"/>
                <a:gd name="connsiteY1" fmla="*/ 1249680 h 1508760"/>
                <a:gd name="connsiteX2" fmla="*/ 1043940 w 1074420"/>
                <a:gd name="connsiteY2" fmla="*/ 1508760 h 1508760"/>
                <a:gd name="connsiteX3" fmla="*/ 1074420 w 1074420"/>
                <a:gd name="connsiteY3" fmla="*/ 137160 h 1508760"/>
                <a:gd name="connsiteX4" fmla="*/ 0 w 1074420"/>
                <a:gd name="connsiteY4" fmla="*/ 0 h 1508760"/>
                <a:gd name="connsiteX0" fmla="*/ 0 w 1074420"/>
                <a:gd name="connsiteY0" fmla="*/ 0 h 1486535"/>
                <a:gd name="connsiteX1" fmla="*/ 30480 w 1074420"/>
                <a:gd name="connsiteY1" fmla="*/ 1249680 h 1486535"/>
                <a:gd name="connsiteX2" fmla="*/ 1069340 w 1074420"/>
                <a:gd name="connsiteY2" fmla="*/ 1486535 h 1486535"/>
                <a:gd name="connsiteX3" fmla="*/ 1074420 w 1074420"/>
                <a:gd name="connsiteY3" fmla="*/ 137160 h 1486535"/>
                <a:gd name="connsiteX4" fmla="*/ 0 w 1074420"/>
                <a:gd name="connsiteY4" fmla="*/ 0 h 148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420" h="1486535">
                  <a:moveTo>
                    <a:pt x="0" y="0"/>
                  </a:moveTo>
                  <a:lnTo>
                    <a:pt x="30480" y="1249680"/>
                  </a:lnTo>
                  <a:lnTo>
                    <a:pt x="1069340" y="1486535"/>
                  </a:lnTo>
                  <a:cubicBezTo>
                    <a:pt x="1071033" y="1036743"/>
                    <a:pt x="1072727" y="586952"/>
                    <a:pt x="1074420" y="1371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AE47431-BB62-483D-A826-45BB6D04BC32}"/>
                </a:ext>
              </a:extLst>
            </p:cNvPr>
            <p:cNvSpPr/>
            <p:nvPr/>
          </p:nvSpPr>
          <p:spPr>
            <a:xfrm>
              <a:off x="9259163" y="3705900"/>
              <a:ext cx="1118611" cy="425351"/>
            </a:xfrm>
            <a:custGeom>
              <a:avLst/>
              <a:gdLst>
                <a:gd name="connsiteX0" fmla="*/ 0 w 1935480"/>
                <a:gd name="connsiteY0" fmla="*/ 3581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58140 h 701040"/>
                <a:gd name="connsiteX0" fmla="*/ 0 w 1935480"/>
                <a:gd name="connsiteY0" fmla="*/ 3708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70840 h 701040"/>
                <a:gd name="connsiteX0" fmla="*/ 0 w 1935480"/>
                <a:gd name="connsiteY0" fmla="*/ 370840 h 735965"/>
                <a:gd name="connsiteX1" fmla="*/ 899160 w 1935480"/>
                <a:gd name="connsiteY1" fmla="*/ 0 h 735965"/>
                <a:gd name="connsiteX2" fmla="*/ 1935480 w 1935480"/>
                <a:gd name="connsiteY2" fmla="*/ 228600 h 735965"/>
                <a:gd name="connsiteX3" fmla="*/ 1077595 w 1935480"/>
                <a:gd name="connsiteY3" fmla="*/ 735965 h 735965"/>
                <a:gd name="connsiteX4" fmla="*/ 0 w 1935480"/>
                <a:gd name="connsiteY4" fmla="*/ 370840 h 73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0" h="735965">
                  <a:moveTo>
                    <a:pt x="0" y="370840"/>
                  </a:moveTo>
                  <a:lnTo>
                    <a:pt x="899160" y="0"/>
                  </a:lnTo>
                  <a:lnTo>
                    <a:pt x="1935480" y="228600"/>
                  </a:lnTo>
                  <a:lnTo>
                    <a:pt x="1077595" y="735965"/>
                  </a:lnTo>
                  <a:lnTo>
                    <a:pt x="0" y="37084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3170630-69AE-40A9-AB08-A5F5510436F1}"/>
                </a:ext>
              </a:extLst>
            </p:cNvPr>
            <p:cNvSpPr/>
            <p:nvPr/>
          </p:nvSpPr>
          <p:spPr>
            <a:xfrm>
              <a:off x="9216591" y="3114298"/>
              <a:ext cx="669405" cy="1017320"/>
            </a:xfrm>
            <a:custGeom>
              <a:avLst/>
              <a:gdLst>
                <a:gd name="connsiteX0" fmla="*/ 0 w 1158240"/>
                <a:gd name="connsiteY0" fmla="*/ 0 h 1760220"/>
                <a:gd name="connsiteX1" fmla="*/ 1135380 w 1158240"/>
                <a:gd name="connsiteY1" fmla="*/ 182880 h 1760220"/>
                <a:gd name="connsiteX2" fmla="*/ 1158240 w 1158240"/>
                <a:gd name="connsiteY2" fmla="*/ 1760220 h 1760220"/>
                <a:gd name="connsiteX3" fmla="*/ 68580 w 1158240"/>
                <a:gd name="connsiteY3" fmla="*/ 1394460 h 1760220"/>
                <a:gd name="connsiteX4" fmla="*/ 0 w 1158240"/>
                <a:gd name="connsiteY4" fmla="*/ 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40" h="1760220">
                  <a:moveTo>
                    <a:pt x="0" y="0"/>
                  </a:moveTo>
                  <a:lnTo>
                    <a:pt x="1135380" y="182880"/>
                  </a:lnTo>
                  <a:lnTo>
                    <a:pt x="1158240" y="1760220"/>
                  </a:lnTo>
                  <a:lnTo>
                    <a:pt x="68580" y="1394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DEDF07E-26A3-47E3-B2FA-04E4C282DD1A}"/>
                </a:ext>
              </a:extLst>
            </p:cNvPr>
            <p:cNvSpPr/>
            <p:nvPr/>
          </p:nvSpPr>
          <p:spPr>
            <a:xfrm>
              <a:off x="9206865" y="2978875"/>
              <a:ext cx="1181735" cy="243687"/>
            </a:xfrm>
            <a:custGeom>
              <a:avLst/>
              <a:gdLst>
                <a:gd name="connsiteX0" fmla="*/ 0 w 2019300"/>
                <a:gd name="connsiteY0" fmla="*/ 198120 h 396240"/>
                <a:gd name="connsiteX1" fmla="*/ 960120 w 2019300"/>
                <a:gd name="connsiteY1" fmla="*/ 0 h 396240"/>
                <a:gd name="connsiteX2" fmla="*/ 2019300 w 2019300"/>
                <a:gd name="connsiteY2" fmla="*/ 129540 h 396240"/>
                <a:gd name="connsiteX3" fmla="*/ 1135380 w 2019300"/>
                <a:gd name="connsiteY3" fmla="*/ 396240 h 396240"/>
                <a:gd name="connsiteX4" fmla="*/ 0 w 2019300"/>
                <a:gd name="connsiteY4" fmla="*/ 198120 h 396240"/>
                <a:gd name="connsiteX0" fmla="*/ 0 w 2019300"/>
                <a:gd name="connsiteY0" fmla="*/ 198120 h 386715"/>
                <a:gd name="connsiteX1" fmla="*/ 960120 w 2019300"/>
                <a:gd name="connsiteY1" fmla="*/ 0 h 386715"/>
                <a:gd name="connsiteX2" fmla="*/ 2019300 w 2019300"/>
                <a:gd name="connsiteY2" fmla="*/ 129540 h 386715"/>
                <a:gd name="connsiteX3" fmla="*/ 1148080 w 2019300"/>
                <a:gd name="connsiteY3" fmla="*/ 386715 h 386715"/>
                <a:gd name="connsiteX4" fmla="*/ 0 w 2019300"/>
                <a:gd name="connsiteY4" fmla="*/ 198120 h 386715"/>
                <a:gd name="connsiteX0" fmla="*/ 0 w 2019300"/>
                <a:gd name="connsiteY0" fmla="*/ 233045 h 421640"/>
                <a:gd name="connsiteX1" fmla="*/ 969645 w 2019300"/>
                <a:gd name="connsiteY1" fmla="*/ 0 h 421640"/>
                <a:gd name="connsiteX2" fmla="*/ 2019300 w 2019300"/>
                <a:gd name="connsiteY2" fmla="*/ 164465 h 421640"/>
                <a:gd name="connsiteX3" fmla="*/ 1148080 w 2019300"/>
                <a:gd name="connsiteY3" fmla="*/ 421640 h 421640"/>
                <a:gd name="connsiteX4" fmla="*/ 0 w 2019300"/>
                <a:gd name="connsiteY4" fmla="*/ 233045 h 421640"/>
                <a:gd name="connsiteX0" fmla="*/ 0 w 2044700"/>
                <a:gd name="connsiteY0" fmla="*/ 233045 h 421640"/>
                <a:gd name="connsiteX1" fmla="*/ 969645 w 2044700"/>
                <a:gd name="connsiteY1" fmla="*/ 0 h 421640"/>
                <a:gd name="connsiteX2" fmla="*/ 2044700 w 2044700"/>
                <a:gd name="connsiteY2" fmla="*/ 151765 h 421640"/>
                <a:gd name="connsiteX3" fmla="*/ 1148080 w 2044700"/>
                <a:gd name="connsiteY3" fmla="*/ 421640 h 421640"/>
                <a:gd name="connsiteX4" fmla="*/ 0 w 2044700"/>
                <a:gd name="connsiteY4" fmla="*/ 233045 h 42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700" h="421640">
                  <a:moveTo>
                    <a:pt x="0" y="233045"/>
                  </a:moveTo>
                  <a:lnTo>
                    <a:pt x="969645" y="0"/>
                  </a:lnTo>
                  <a:lnTo>
                    <a:pt x="2044700" y="151765"/>
                  </a:lnTo>
                  <a:lnTo>
                    <a:pt x="1148080" y="421640"/>
                  </a:lnTo>
                  <a:lnTo>
                    <a:pt x="0" y="23304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147BCA3-831B-4C6A-B43C-4C3229C5D85E}"/>
                </a:ext>
              </a:extLst>
            </p:cNvPr>
            <p:cNvSpPr/>
            <p:nvPr/>
          </p:nvSpPr>
          <p:spPr>
            <a:xfrm>
              <a:off x="9871134" y="3071360"/>
              <a:ext cx="515266" cy="1056956"/>
            </a:xfrm>
            <a:custGeom>
              <a:avLst/>
              <a:gdLst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91540 w 891540"/>
                <a:gd name="connsiteY2" fmla="*/ 136398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75665 w 891540"/>
                <a:gd name="connsiteY2" fmla="*/ 133223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540" h="1828800">
                  <a:moveTo>
                    <a:pt x="0" y="259080"/>
                  </a:moveTo>
                  <a:lnTo>
                    <a:pt x="891540" y="0"/>
                  </a:lnTo>
                  <a:lnTo>
                    <a:pt x="875665" y="1332230"/>
                  </a:lnTo>
                  <a:lnTo>
                    <a:pt x="22860" y="182880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44DC919-570D-4B46-9B5F-3CAC7F729223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2878929" y="2752728"/>
            <a:ext cx="2411731" cy="105410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1117306-788D-4FA8-9253-E22FABE5BDCA}"/>
              </a:ext>
            </a:extLst>
          </p:cNvPr>
          <p:cNvCxnSpPr>
            <a:cxnSpLocks/>
          </p:cNvCxnSpPr>
          <p:nvPr/>
        </p:nvCxnSpPr>
        <p:spPr>
          <a:xfrm flipV="1">
            <a:off x="7532818" y="2730500"/>
            <a:ext cx="0" cy="1955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676E283-F668-41FC-BEEC-0C4E699947C1}"/>
              </a:ext>
            </a:extLst>
          </p:cNvPr>
          <p:cNvCxnSpPr>
            <a:cxnSpLocks/>
          </p:cNvCxnSpPr>
          <p:nvPr/>
        </p:nvCxnSpPr>
        <p:spPr>
          <a:xfrm>
            <a:off x="6457633" y="3590835"/>
            <a:ext cx="2216467" cy="4353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C95F0DB-584F-43D1-8FD9-77A0412FE865}"/>
              </a:ext>
            </a:extLst>
          </p:cNvPr>
          <p:cNvCxnSpPr>
            <a:cxnSpLocks/>
          </p:cNvCxnSpPr>
          <p:nvPr/>
        </p:nvCxnSpPr>
        <p:spPr>
          <a:xfrm flipH="1">
            <a:off x="1706880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/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blipFill>
                <a:blip r:embed="rId3"/>
                <a:stretch>
                  <a:fillRect l="-4301" r="-376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/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3064A6E-B0AA-4AB5-B3F1-5231846BB34C}"/>
              </a:ext>
            </a:extLst>
          </p:cNvPr>
          <p:cNvSpPr/>
          <p:nvPr/>
        </p:nvSpPr>
        <p:spPr>
          <a:xfrm>
            <a:off x="3903645" y="2444750"/>
            <a:ext cx="360380" cy="8953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A58F3770-BC73-4787-B551-AF1866D1B93A}"/>
              </a:ext>
            </a:extLst>
          </p:cNvPr>
          <p:cNvSpPr/>
          <p:nvPr/>
        </p:nvSpPr>
        <p:spPr>
          <a:xfrm>
            <a:off x="5286375" y="2533650"/>
            <a:ext cx="488950" cy="2095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/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blipFill>
                <a:blip r:embed="rId5"/>
                <a:stretch>
                  <a:fillRect l="-4301" r="-3763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/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7B665A61-E551-4608-BB11-AFA878FA3E4B}"/>
              </a:ext>
            </a:extLst>
          </p:cNvPr>
          <p:cNvSpPr/>
          <p:nvPr/>
        </p:nvSpPr>
        <p:spPr>
          <a:xfrm>
            <a:off x="8583595" y="2505075"/>
            <a:ext cx="360380" cy="8064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: 形状 154">
            <a:extLst>
              <a:ext uri="{FF2B5EF4-FFF2-40B4-BE49-F238E27FC236}">
                <a16:creationId xmlns:a16="http://schemas.microsoft.com/office/drawing/2014/main" id="{8F6EE157-D568-40AA-92EB-0AA657E3015F}"/>
              </a:ext>
            </a:extLst>
          </p:cNvPr>
          <p:cNvSpPr/>
          <p:nvPr/>
        </p:nvSpPr>
        <p:spPr>
          <a:xfrm>
            <a:off x="9169400" y="2590800"/>
            <a:ext cx="774700" cy="60960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/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blipFill>
                <a:blip r:embed="rId7"/>
                <a:stretch>
                  <a:fillRect l="-1075" r="-2151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/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(1,1,−1)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62463C6F-4798-4DA8-B6EE-CAB2DB1797EC}"/>
              </a:ext>
            </a:extLst>
          </p:cNvPr>
          <p:cNvSpPr/>
          <p:nvPr/>
        </p:nvSpPr>
        <p:spPr>
          <a:xfrm>
            <a:off x="12477750" y="2800350"/>
            <a:ext cx="2006600" cy="6921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A8D3FDB4-CA29-405F-9000-AE06EAF348FD}"/>
              </a:ext>
            </a:extLst>
          </p:cNvPr>
          <p:cNvSpPr/>
          <p:nvPr/>
        </p:nvSpPr>
        <p:spPr>
          <a:xfrm>
            <a:off x="12147550" y="2740025"/>
            <a:ext cx="1057275" cy="847725"/>
          </a:xfrm>
          <a:custGeom>
            <a:avLst/>
            <a:gdLst>
              <a:gd name="connsiteX0" fmla="*/ 0 w 1057275"/>
              <a:gd name="connsiteY0" fmla="*/ 847725 h 847725"/>
              <a:gd name="connsiteX1" fmla="*/ 323850 w 1057275"/>
              <a:gd name="connsiteY1" fmla="*/ 438150 h 847725"/>
              <a:gd name="connsiteX2" fmla="*/ 904875 w 1057275"/>
              <a:gd name="connsiteY2" fmla="*/ 346075 h 847725"/>
              <a:gd name="connsiteX3" fmla="*/ 1057275 w 1057275"/>
              <a:gd name="connsiteY3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847725">
                <a:moveTo>
                  <a:pt x="0" y="847725"/>
                </a:moveTo>
                <a:cubicBezTo>
                  <a:pt x="86519" y="684741"/>
                  <a:pt x="173038" y="521758"/>
                  <a:pt x="323850" y="438150"/>
                </a:cubicBezTo>
                <a:cubicBezTo>
                  <a:pt x="474663" y="354542"/>
                  <a:pt x="782638" y="419100"/>
                  <a:pt x="904875" y="346075"/>
                </a:cubicBezTo>
                <a:cubicBezTo>
                  <a:pt x="1027113" y="273050"/>
                  <a:pt x="1042194" y="136525"/>
                  <a:pt x="105727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箭头: 上弧形 142">
            <a:extLst>
              <a:ext uri="{FF2B5EF4-FFF2-40B4-BE49-F238E27FC236}">
                <a16:creationId xmlns:a16="http://schemas.microsoft.com/office/drawing/2014/main" id="{A2D6775B-B85D-4204-ACFB-99BD87462A85}"/>
              </a:ext>
            </a:extLst>
          </p:cNvPr>
          <p:cNvSpPr/>
          <p:nvPr/>
        </p:nvSpPr>
        <p:spPr>
          <a:xfrm flipV="1">
            <a:off x="52082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5" name="箭头: 上弧形 164">
            <a:extLst>
              <a:ext uri="{FF2B5EF4-FFF2-40B4-BE49-F238E27FC236}">
                <a16:creationId xmlns:a16="http://schemas.microsoft.com/office/drawing/2014/main" id="{2E07D1E1-4979-41ED-B360-2302E8AC9644}"/>
              </a:ext>
            </a:extLst>
          </p:cNvPr>
          <p:cNvSpPr/>
          <p:nvPr/>
        </p:nvSpPr>
        <p:spPr>
          <a:xfrm flipV="1">
            <a:off x="95516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/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/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9268B8E-1736-4A3E-BAD2-4F09C2999103}"/>
              </a:ext>
            </a:extLst>
          </p:cNvPr>
          <p:cNvCxnSpPr>
            <a:cxnSpLocks/>
          </p:cNvCxnSpPr>
          <p:nvPr/>
        </p:nvCxnSpPr>
        <p:spPr>
          <a:xfrm flipH="1">
            <a:off x="6364605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21F84AD2-E1FA-426D-A534-132CF6083D37}"/>
              </a:ext>
            </a:extLst>
          </p:cNvPr>
          <p:cNvSpPr txBox="1"/>
          <p:nvPr/>
        </p:nvSpPr>
        <p:spPr>
          <a:xfrm>
            <a:off x="827833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3A20FBAC-37A9-4DDD-859D-426D20D15BFC}"/>
              </a:ext>
            </a:extLst>
          </p:cNvPr>
          <p:cNvSpPr txBox="1"/>
          <p:nvPr/>
        </p:nvSpPr>
        <p:spPr>
          <a:xfrm>
            <a:off x="54513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4AFC538E-D1B9-4A30-969F-40E2CC79312E}"/>
              </a:ext>
            </a:extLst>
          </p:cNvPr>
          <p:cNvSpPr txBox="1"/>
          <p:nvPr/>
        </p:nvSpPr>
        <p:spPr>
          <a:xfrm>
            <a:off x="112806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/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/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blipFill>
                <a:blip r:embed="rId12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/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/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/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blipFill>
                <a:blip r:embed="rId15"/>
                <a:stretch>
                  <a:fillRect l="-5357" r="-8929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/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/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/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blipFill>
                <a:blip r:embed="rId18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/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FFBD7556-3E9C-40EF-B62E-6EA622DE119F}"/>
              </a:ext>
            </a:extLst>
          </p:cNvPr>
          <p:cNvGrpSpPr/>
          <p:nvPr/>
        </p:nvGrpSpPr>
        <p:grpSpPr>
          <a:xfrm>
            <a:off x="4846440" y="15411659"/>
            <a:ext cx="6291421" cy="3738265"/>
            <a:chOff x="5733178" y="13415573"/>
            <a:chExt cx="6291421" cy="373826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F173088D-3DA7-4F2B-82DA-30CF227B39FD}"/>
                </a:ext>
              </a:extLst>
            </p:cNvPr>
            <p:cNvSpPr/>
            <p:nvPr/>
          </p:nvSpPr>
          <p:spPr>
            <a:xfrm>
              <a:off x="8314929" y="13465738"/>
              <a:ext cx="3048000" cy="3200400"/>
            </a:xfrm>
            <a:custGeom>
              <a:avLst/>
              <a:gdLst>
                <a:gd name="connsiteX0" fmla="*/ 30480 w 3048000"/>
                <a:gd name="connsiteY0" fmla="*/ 1089660 h 3200400"/>
                <a:gd name="connsiteX1" fmla="*/ 3025140 w 3048000"/>
                <a:gd name="connsiteY1" fmla="*/ 0 h 3200400"/>
                <a:gd name="connsiteX2" fmla="*/ 3048000 w 3048000"/>
                <a:gd name="connsiteY2" fmla="*/ 3200400 h 3200400"/>
                <a:gd name="connsiteX3" fmla="*/ 0 w 3048000"/>
                <a:gd name="connsiteY3" fmla="*/ 2095500 h 3200400"/>
                <a:gd name="connsiteX4" fmla="*/ 30480 w 3048000"/>
                <a:gd name="connsiteY4" fmla="*/ 108966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200400">
                  <a:moveTo>
                    <a:pt x="30480" y="1089660"/>
                  </a:moveTo>
                  <a:lnTo>
                    <a:pt x="3025140" y="0"/>
                  </a:lnTo>
                  <a:lnTo>
                    <a:pt x="3048000" y="3200400"/>
                  </a:lnTo>
                  <a:lnTo>
                    <a:pt x="0" y="2095500"/>
                  </a:lnTo>
                  <a:lnTo>
                    <a:pt x="30480" y="108966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98D2BD55-462D-4DDE-AC86-0FCA20F7C3CA}"/>
                </a:ext>
              </a:extLst>
            </p:cNvPr>
            <p:cNvSpPr/>
            <p:nvPr/>
          </p:nvSpPr>
          <p:spPr>
            <a:xfrm>
              <a:off x="8360649" y="14517298"/>
              <a:ext cx="2990850" cy="103822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F7DDDC6-455D-498F-8D8A-4511E8E23BDA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62" y="15048489"/>
              <a:ext cx="618013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BE131435-1A2E-472D-8FCC-DD5D0112BCF2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28" y="15059135"/>
              <a:ext cx="4396306" cy="16001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9900930E-1702-4B88-902C-8A850B99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7957" y="13445338"/>
              <a:ext cx="4395277" cy="1599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箭头: 下 183">
              <a:extLst>
                <a:ext uri="{FF2B5EF4-FFF2-40B4-BE49-F238E27FC236}">
                  <a16:creationId xmlns:a16="http://schemas.microsoft.com/office/drawing/2014/main" id="{8924BA1D-0F29-4112-B161-75FB3B720228}"/>
                </a:ext>
              </a:extLst>
            </p:cNvPr>
            <p:cNvSpPr/>
            <p:nvPr/>
          </p:nvSpPr>
          <p:spPr>
            <a:xfrm flipV="1">
              <a:off x="8270954" y="14553017"/>
              <a:ext cx="127743" cy="997744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左中括号 187">
              <a:extLst>
                <a:ext uri="{FF2B5EF4-FFF2-40B4-BE49-F238E27FC236}">
                  <a16:creationId xmlns:a16="http://schemas.microsoft.com/office/drawing/2014/main" id="{4374EDEC-41BB-4A35-9978-F6C3E2D98FA0}"/>
                </a:ext>
              </a:extLst>
            </p:cNvPr>
            <p:cNvSpPr/>
            <p:nvPr/>
          </p:nvSpPr>
          <p:spPr>
            <a:xfrm rot="16200000" flipH="1">
              <a:off x="7623216" y="13704452"/>
              <a:ext cx="72000" cy="1340330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左中括号 188">
              <a:extLst>
                <a:ext uri="{FF2B5EF4-FFF2-40B4-BE49-F238E27FC236}">
                  <a16:creationId xmlns:a16="http://schemas.microsoft.com/office/drawing/2014/main" id="{057976C5-E032-47E0-8A9E-E64C27265FD4}"/>
                </a:ext>
              </a:extLst>
            </p:cNvPr>
            <p:cNvSpPr/>
            <p:nvPr/>
          </p:nvSpPr>
          <p:spPr>
            <a:xfrm rot="5400000" flipV="1">
              <a:off x="8232219" y="12691199"/>
              <a:ext cx="72000" cy="256595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/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/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箭头: 下 195">
              <a:extLst>
                <a:ext uri="{FF2B5EF4-FFF2-40B4-BE49-F238E27FC236}">
                  <a16:creationId xmlns:a16="http://schemas.microsoft.com/office/drawing/2014/main" id="{83D9C192-CEA3-4EFD-AB26-DE3CC1CA4725}"/>
                </a:ext>
              </a:extLst>
            </p:cNvPr>
            <p:cNvSpPr/>
            <p:nvPr/>
          </p:nvSpPr>
          <p:spPr>
            <a:xfrm flipV="1">
              <a:off x="11296094" y="13445734"/>
              <a:ext cx="127743" cy="3205163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5D4BABF9-0EF1-4B69-9944-F6A94194352A}"/>
                </a:ext>
              </a:extLst>
            </p:cNvPr>
            <p:cNvCxnSpPr>
              <a:cxnSpLocks/>
            </p:cNvCxnSpPr>
            <p:nvPr/>
          </p:nvCxnSpPr>
          <p:spPr>
            <a:xfrm>
              <a:off x="6987462" y="13543539"/>
              <a:ext cx="0" cy="29168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/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5263" r="-7018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/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/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/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4286" r="-17857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ED1F87D9-CA19-469B-88AD-84C47628286C}"/>
                </a:ext>
              </a:extLst>
            </p:cNvPr>
            <p:cNvCxnSpPr>
              <a:cxnSpLocks/>
              <a:stCxn id="184" idx="2"/>
              <a:endCxn id="196" idx="2"/>
            </p:cNvCxnSpPr>
            <p:nvPr/>
          </p:nvCxnSpPr>
          <p:spPr>
            <a:xfrm flipV="1">
              <a:off x="8334826" y="13445734"/>
              <a:ext cx="3025140" cy="110728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7B97C05-D45F-49E7-A292-A902DF45465E}"/>
                </a:ext>
              </a:extLst>
            </p:cNvPr>
            <p:cNvCxnSpPr>
              <a:cxnSpLocks/>
              <a:stCxn id="163" idx="3"/>
            </p:cNvCxnSpPr>
            <p:nvPr/>
          </p:nvCxnSpPr>
          <p:spPr>
            <a:xfrm>
              <a:off x="8314929" y="15561238"/>
              <a:ext cx="3057921" cy="109322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F79F7CEF-3A55-4DD3-9811-F9E49466E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453038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91861E18-5FD4-4688-80AE-413D3911C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554003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左中括号 189">
              <a:extLst>
                <a:ext uri="{FF2B5EF4-FFF2-40B4-BE49-F238E27FC236}">
                  <a16:creationId xmlns:a16="http://schemas.microsoft.com/office/drawing/2014/main" id="{5BED6065-7A7F-4ABF-A052-5FD415EEA552}"/>
                </a:ext>
              </a:extLst>
            </p:cNvPr>
            <p:cNvSpPr/>
            <p:nvPr/>
          </p:nvSpPr>
          <p:spPr>
            <a:xfrm flipV="1">
              <a:off x="9390337" y="14099380"/>
              <a:ext cx="72000" cy="92591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/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blipFill>
                  <a:blip r:embed="rId26"/>
                  <a:stretch>
                    <a:fillRect l="-5357" r="-8929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C4FD79CC-803F-40F8-9BED-67C12EAC6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47860" y="14112240"/>
              <a:ext cx="269240" cy="3594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左中括号 198">
              <a:extLst>
                <a:ext uri="{FF2B5EF4-FFF2-40B4-BE49-F238E27FC236}">
                  <a16:creationId xmlns:a16="http://schemas.microsoft.com/office/drawing/2014/main" id="{5C4E1462-D874-414C-AAA0-CFD88B838F6F}"/>
                </a:ext>
              </a:extLst>
            </p:cNvPr>
            <p:cNvSpPr/>
            <p:nvPr/>
          </p:nvSpPr>
          <p:spPr>
            <a:xfrm flipH="1" flipV="1">
              <a:off x="9813246" y="14523647"/>
              <a:ext cx="72000" cy="50164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/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469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905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𝑢𝑛𝑘𝑛𝑜𝑤𝑛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11F9E5E-F6EB-4005-9F7D-B094DAFD0071}"/>
              </a:ext>
            </a:extLst>
          </p:cNvPr>
          <p:cNvSpPr/>
          <p:nvPr/>
        </p:nvSpPr>
        <p:spPr>
          <a:xfrm>
            <a:off x="3270250" y="10147300"/>
            <a:ext cx="46228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2220E59-B48F-4D84-9ADD-34323EC537B7}"/>
              </a:ext>
            </a:extLst>
          </p:cNvPr>
          <p:cNvSpPr/>
          <p:nvPr/>
        </p:nvSpPr>
        <p:spPr>
          <a:xfrm>
            <a:off x="3270250" y="10680700"/>
            <a:ext cx="46228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4A0DFF1-0B01-4689-A85A-62CF3D7939FA}"/>
              </a:ext>
            </a:extLst>
          </p:cNvPr>
          <p:cNvSpPr/>
          <p:nvPr/>
        </p:nvSpPr>
        <p:spPr>
          <a:xfrm>
            <a:off x="9496426" y="10147300"/>
            <a:ext cx="19812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D83E8AD-A8CC-43FC-9F54-EC05F7F542CF}"/>
              </a:ext>
            </a:extLst>
          </p:cNvPr>
          <p:cNvSpPr/>
          <p:nvPr/>
        </p:nvSpPr>
        <p:spPr>
          <a:xfrm>
            <a:off x="9496426" y="10680700"/>
            <a:ext cx="19812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/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/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2521857" y="8447314"/>
            <a:ext cx="1016000" cy="153851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3813629" y="8998857"/>
            <a:ext cx="4550909" cy="1103086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 flipH="1">
            <a:off x="11201400" y="9144000"/>
            <a:ext cx="653144" cy="88537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4F533400-9DBC-425B-849A-8DF6F48DB9BF}"/>
              </a:ext>
            </a:extLst>
          </p:cNvPr>
          <p:cNvSpPr/>
          <p:nvPr/>
        </p:nvSpPr>
        <p:spPr>
          <a:xfrm>
            <a:off x="3270250" y="11633200"/>
            <a:ext cx="46228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E23B3C9-BAA6-4A10-A8ED-65B655F8384B}"/>
              </a:ext>
            </a:extLst>
          </p:cNvPr>
          <p:cNvSpPr/>
          <p:nvPr/>
        </p:nvSpPr>
        <p:spPr>
          <a:xfrm>
            <a:off x="9496426" y="11633200"/>
            <a:ext cx="19812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/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/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3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797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6083300" y="8369300"/>
            <a:ext cx="306388" cy="11557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391400" y="8915400"/>
            <a:ext cx="1495425" cy="71437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9931400" y="8953500"/>
            <a:ext cx="272143" cy="7620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/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i="0" dirty="0">
                    <a:solidFill>
                      <a:schemeClr val="tx1"/>
                    </a:solidFill>
                    <a:latin typeface="+mj-lt"/>
                    <a:ea typeface="微软雅黑 Light" panose="020B0502040204020203" pitchFamily="34" charset="-122"/>
                  </a:rPr>
                  <a:t>为任意值</a:t>
                </a:r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blipFill>
                <a:blip r:embed="rId7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413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978209" y="10718800"/>
            <a:ext cx="377372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2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3939EEB-D3DB-4D13-A82C-F01DBCEA1231}"/>
              </a:ext>
            </a:extLst>
          </p:cNvPr>
          <p:cNvSpPr/>
          <p:nvPr/>
        </p:nvSpPr>
        <p:spPr>
          <a:xfrm>
            <a:off x="331" y="13368338"/>
            <a:ext cx="18000000" cy="295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935938" y="6924340"/>
            <a:ext cx="14400000" cy="63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3600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5943600" y="8410575"/>
            <a:ext cx="446088" cy="11144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105650" y="9086850"/>
            <a:ext cx="14001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10203543" y="9134475"/>
            <a:ext cx="0" cy="4286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032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632950" y="10591800"/>
            <a:ext cx="1047750" cy="6477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9D95E1-64E4-47CC-8B4D-5BD5EDE95E88}"/>
              </a:ext>
            </a:extLst>
          </p:cNvPr>
          <p:cNvGrpSpPr/>
          <p:nvPr/>
        </p:nvGrpSpPr>
        <p:grpSpPr>
          <a:xfrm>
            <a:off x="505274" y="13691040"/>
            <a:ext cx="15961414" cy="2312108"/>
            <a:chOff x="1648043" y="13959127"/>
            <a:chExt cx="15961414" cy="2312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/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dirty="0" smtClean="0"/>
                                    <m:t> 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/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=(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smtClean="0">
                                      <a:latin typeface="Cambria Math" panose="02040503050406030204" pitchFamily="18" charset="0"/>
                                    </a:rPr>
                                    <m:t>   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/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6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283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D26F065-B2AB-477D-8556-28802E00D04E}"/>
              </a:ext>
            </a:extLst>
          </p:cNvPr>
          <p:cNvSpPr/>
          <p:nvPr/>
        </p:nvSpPr>
        <p:spPr>
          <a:xfrm>
            <a:off x="704849" y="10306050"/>
            <a:ext cx="18000000" cy="81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/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𝑐𝑛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3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b="0" i="0" dirty="0" smtClean="0"/>
                                  <m:t>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/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设一个点为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0&gt;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zh-CN" altLang="en-US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则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blipFill>
                <a:blip r:embed="rId3"/>
                <a:stretch>
                  <a:fillRect l="-1623"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/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)/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2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7FB3C3-E7DF-4B6C-A31F-5DF9F6F36D34}"/>
              </a:ext>
            </a:extLst>
          </p:cNvPr>
          <p:cNvGrpSpPr/>
          <p:nvPr/>
        </p:nvGrpSpPr>
        <p:grpSpPr>
          <a:xfrm>
            <a:off x="5657274" y="1973216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7147AC9-5CB7-46E9-8460-0BD0409EBBD5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97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06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/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1F7EB4A4-7459-4AED-8760-7B0B5D57D2D0}"/>
              </a:ext>
            </a:extLst>
          </p:cNvPr>
          <p:cNvGrpSpPr/>
          <p:nvPr/>
        </p:nvGrpSpPr>
        <p:grpSpPr>
          <a:xfrm>
            <a:off x="10266755" y="1973216"/>
            <a:ext cx="4297712" cy="3316706"/>
            <a:chOff x="5151089" y="5550987"/>
            <a:chExt cx="4297712" cy="3316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4F66FCC-C0ED-4920-853D-5CBC8CAC59B6}"/>
                </a:ext>
              </a:extLst>
            </p:cNvPr>
            <p:cNvGrpSpPr/>
            <p:nvPr/>
          </p:nvGrpSpPr>
          <p:grpSpPr>
            <a:xfrm>
              <a:off x="5338015" y="5826797"/>
              <a:ext cx="4040147" cy="3040896"/>
              <a:chOff x="4747465" y="5880153"/>
              <a:chExt cx="5628367" cy="4236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4DC23C-5939-48F8-8301-303B6FF2BB64}"/>
              </a:ext>
            </a:extLst>
          </p:cNvPr>
          <p:cNvGrpSpPr/>
          <p:nvPr/>
        </p:nvGrpSpPr>
        <p:grpSpPr>
          <a:xfrm>
            <a:off x="5663216" y="5543730"/>
            <a:ext cx="4297712" cy="3314268"/>
            <a:chOff x="5151089" y="5550987"/>
            <a:chExt cx="4297712" cy="3314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AB921BD-71F6-4DF0-8732-3368F58964C5}"/>
                </a:ext>
              </a:extLst>
            </p:cNvPr>
            <p:cNvGrpSpPr/>
            <p:nvPr/>
          </p:nvGrpSpPr>
          <p:grpSpPr>
            <a:xfrm>
              <a:off x="5338015" y="5611767"/>
              <a:ext cx="4095545" cy="3253488"/>
              <a:chOff x="4747465" y="5580594"/>
              <a:chExt cx="5705543" cy="4532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321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370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43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/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/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DE83DAAB-F712-4A9B-AB63-D4B96080B9A1}"/>
              </a:ext>
            </a:extLst>
          </p:cNvPr>
          <p:cNvGrpSpPr/>
          <p:nvPr/>
        </p:nvGrpSpPr>
        <p:grpSpPr>
          <a:xfrm>
            <a:off x="10281269" y="5543730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029EFCD-22C2-4A60-8EA9-C0A55DDFE519}"/>
                </a:ext>
              </a:extLst>
            </p:cNvPr>
            <p:cNvGrpSpPr/>
            <p:nvPr/>
          </p:nvGrpSpPr>
          <p:grpSpPr>
            <a:xfrm>
              <a:off x="5338015" y="5634626"/>
              <a:ext cx="4054662" cy="3068145"/>
              <a:chOff x="4747465" y="5612441"/>
              <a:chExt cx="5648588" cy="4274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/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/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/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讨论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zh-CN" alt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的大小，可令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blipFill>
                <a:blip r:embed="rId77"/>
                <a:stretch>
                  <a:fillRect l="-1246" b="-1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/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/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[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]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上先增后减，又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𝑓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=0</m:t>
                    </m:r>
                  </m:oMath>
                </a14:m>
                <a:r>
                  <a:rPr lang="en-US" altLang="zh-CN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上大于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blipFill>
                <a:blip r:embed="rId79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/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可知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，变换后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坐标相对变小了，即更靠近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了</a:t>
                </a: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blipFill>
                <a:blip r:embed="rId80"/>
                <a:stretch>
                  <a:fillRect t="-14151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/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h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/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ea typeface="微软雅黑 Light" panose="020B0502040204020203" pitchFamily="34" charset="-122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&lt;0</m:t>
                    </m:r>
                  </m:oMath>
                </a14:m>
                <a:r>
                  <a:rPr lang="zh-CN" altLang="en-US" sz="3600" dirty="0">
                    <a:ea typeface="微软雅黑 Light" panose="020B0502040204020203" pitchFamily="34" charset="-122"/>
                  </a:rPr>
                  <a:t>，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上小于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0, 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blipFill>
                <a:blip r:embed="rId82"/>
                <a:stretch>
                  <a:fillRect l="-1293" b="-11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0801C822-5B80-4D84-8A4B-80DFA0F49EA8}"/>
              </a:ext>
            </a:extLst>
          </p:cNvPr>
          <p:cNvSpPr/>
          <p:nvPr/>
        </p:nvSpPr>
        <p:spPr>
          <a:xfrm>
            <a:off x="2076450" y="5676900"/>
            <a:ext cx="140970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A3666F-6FFF-42C5-B20B-C8C90A84B0E8}"/>
              </a:ext>
            </a:extLst>
          </p:cNvPr>
          <p:cNvSpPr/>
          <p:nvPr/>
        </p:nvSpPr>
        <p:spPr>
          <a:xfrm>
            <a:off x="1600200" y="12630150"/>
            <a:ext cx="14097000" cy="478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77A30A1-5AC3-426D-9174-FFC449CEFF5D}"/>
              </a:ext>
            </a:extLst>
          </p:cNvPr>
          <p:cNvSpPr/>
          <p:nvPr/>
        </p:nvSpPr>
        <p:spPr>
          <a:xfrm>
            <a:off x="331" y="0"/>
            <a:ext cx="18000000" cy="615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3AA4F-552A-4786-972D-42524D02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1"/>
          <a:stretch/>
        </p:blipFill>
        <p:spPr>
          <a:xfrm>
            <a:off x="6589486" y="440583"/>
            <a:ext cx="5153907" cy="5042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BCA2C-0AEB-4FE0-812E-1CFB00CE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/>
          <a:stretch/>
        </p:blipFill>
        <p:spPr>
          <a:xfrm>
            <a:off x="812800" y="440583"/>
            <a:ext cx="5264095" cy="5042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490E8-F488-4B54-BFC5-76BC94051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4"/>
          <a:stretch/>
        </p:blipFill>
        <p:spPr>
          <a:xfrm>
            <a:off x="12351657" y="440583"/>
            <a:ext cx="5058234" cy="5042370"/>
          </a:xfrm>
          <a:prstGeom prst="rect">
            <a:avLst/>
          </a:prstGeom>
        </p:spPr>
      </p:pic>
      <p:sp>
        <p:nvSpPr>
          <p:cNvPr id="102" name="箭头: 上弧形 101">
            <a:extLst>
              <a:ext uri="{FF2B5EF4-FFF2-40B4-BE49-F238E27FC236}">
                <a16:creationId xmlns:a16="http://schemas.microsoft.com/office/drawing/2014/main" id="{CD528047-87AD-4A65-82D6-E8F3E7CDC1B2}"/>
              </a:ext>
            </a:extLst>
          </p:cNvPr>
          <p:cNvSpPr/>
          <p:nvPr/>
        </p:nvSpPr>
        <p:spPr>
          <a:xfrm flipV="1">
            <a:off x="5602684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箭头: 上弧形 103">
            <a:extLst>
              <a:ext uri="{FF2B5EF4-FFF2-40B4-BE49-F238E27FC236}">
                <a16:creationId xmlns:a16="http://schemas.microsoft.com/office/drawing/2014/main" id="{819C1BC3-C037-4E94-BEE8-C8AABAB62EBC}"/>
              </a:ext>
            </a:extLst>
          </p:cNvPr>
          <p:cNvSpPr/>
          <p:nvPr/>
        </p:nvSpPr>
        <p:spPr>
          <a:xfrm flipV="1">
            <a:off x="11252370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/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/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FEC2CB41-A414-4ADB-B28B-2E4BC17C88F5}"/>
              </a:ext>
            </a:extLst>
          </p:cNvPr>
          <p:cNvSpPr/>
          <p:nvPr/>
        </p:nvSpPr>
        <p:spPr>
          <a:xfrm>
            <a:off x="3783977" y="10524916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1C4590-53AA-48DC-BDA0-A71A6AE0249F}"/>
              </a:ext>
            </a:extLst>
          </p:cNvPr>
          <p:cNvSpPr/>
          <p:nvPr/>
        </p:nvSpPr>
        <p:spPr>
          <a:xfrm>
            <a:off x="3783977" y="602510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2E00F9-30BC-4652-8F2D-1FCCB1A93AE2}"/>
              </a:ext>
            </a:extLst>
          </p:cNvPr>
          <p:cNvCxnSpPr/>
          <p:nvPr/>
        </p:nvCxnSpPr>
        <p:spPr>
          <a:xfrm flipV="1">
            <a:off x="7846305" y="7601910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A9FFDB6-869E-4E82-8BF5-F11451807C75}"/>
              </a:ext>
            </a:extLst>
          </p:cNvPr>
          <p:cNvCxnSpPr>
            <a:cxnSpLocks/>
          </p:cNvCxnSpPr>
          <p:nvPr/>
        </p:nvCxnSpPr>
        <p:spPr>
          <a:xfrm flipH="1" flipV="1">
            <a:off x="5958350" y="8252952"/>
            <a:ext cx="1885951" cy="2266950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太阳形 11">
            <a:extLst>
              <a:ext uri="{FF2B5EF4-FFF2-40B4-BE49-F238E27FC236}">
                <a16:creationId xmlns:a16="http://schemas.microsoft.com/office/drawing/2014/main" id="{DF4AEBCD-EE6B-4709-BCBB-CEB6EA456741}"/>
              </a:ext>
            </a:extLst>
          </p:cNvPr>
          <p:cNvSpPr/>
          <p:nvPr/>
        </p:nvSpPr>
        <p:spPr>
          <a:xfrm>
            <a:off x="4504200" y="648130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/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/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/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/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/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/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B7C0A58A-5F38-43B8-85ED-E9C548D50FE5}"/>
              </a:ext>
            </a:extLst>
          </p:cNvPr>
          <p:cNvSpPr/>
          <p:nvPr/>
        </p:nvSpPr>
        <p:spPr>
          <a:xfrm>
            <a:off x="2581777" y="15930814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0478FB-76AC-45D4-9D44-CBF748595479}"/>
              </a:ext>
            </a:extLst>
          </p:cNvPr>
          <p:cNvSpPr/>
          <p:nvPr/>
        </p:nvSpPr>
        <p:spPr>
          <a:xfrm>
            <a:off x="2581777" y="13182599"/>
            <a:ext cx="6184232" cy="380699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326B644-27F0-4AC8-9639-C6C16EC71205}"/>
              </a:ext>
            </a:extLst>
          </p:cNvPr>
          <p:cNvCxnSpPr>
            <a:cxnSpLocks/>
          </p:cNvCxnSpPr>
          <p:nvPr/>
        </p:nvCxnSpPr>
        <p:spPr>
          <a:xfrm flipH="1">
            <a:off x="5235576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0D2F722-3B77-438C-A8F8-F21F38C64060}"/>
              </a:ext>
            </a:extLst>
          </p:cNvPr>
          <p:cNvCxnSpPr>
            <a:cxnSpLocks/>
          </p:cNvCxnSpPr>
          <p:nvPr/>
        </p:nvCxnSpPr>
        <p:spPr>
          <a:xfrm flipH="1">
            <a:off x="4266407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41CBF0B-E240-4C9E-AD44-661A825F65A4}"/>
              </a:ext>
            </a:extLst>
          </p:cNvPr>
          <p:cNvCxnSpPr>
            <a:cxnSpLocks/>
          </p:cNvCxnSpPr>
          <p:nvPr/>
        </p:nvCxnSpPr>
        <p:spPr>
          <a:xfrm flipH="1">
            <a:off x="3297238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4780B52-D5C9-4883-9A09-9F05F8317065}"/>
              </a:ext>
            </a:extLst>
          </p:cNvPr>
          <p:cNvCxnSpPr>
            <a:cxnSpLocks/>
          </p:cNvCxnSpPr>
          <p:nvPr/>
        </p:nvCxnSpPr>
        <p:spPr>
          <a:xfrm flipH="1">
            <a:off x="7173913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B85AFC4-6C7C-4792-8682-9877708AE2EE}"/>
              </a:ext>
            </a:extLst>
          </p:cNvPr>
          <p:cNvCxnSpPr>
            <a:cxnSpLocks/>
          </p:cNvCxnSpPr>
          <p:nvPr/>
        </p:nvCxnSpPr>
        <p:spPr>
          <a:xfrm flipH="1">
            <a:off x="6204745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E9320C8-B6F8-45EB-AC40-8F318C48BF8D}"/>
              </a:ext>
            </a:extLst>
          </p:cNvPr>
          <p:cNvSpPr/>
          <p:nvPr/>
        </p:nvSpPr>
        <p:spPr>
          <a:xfrm rot="1386787">
            <a:off x="12898652" y="11618778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CD7748-6E0D-4FF1-A2EA-DC72B1932849}"/>
              </a:ext>
            </a:extLst>
          </p:cNvPr>
          <p:cNvSpPr/>
          <p:nvPr/>
        </p:nvSpPr>
        <p:spPr>
          <a:xfrm rot="2550091">
            <a:off x="13702018" y="12041507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/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B99E474-D8E5-4DC6-996A-6EA09FDBD637}"/>
              </a:ext>
            </a:extLst>
          </p:cNvPr>
          <p:cNvCxnSpPr>
            <a:cxnSpLocks/>
          </p:cNvCxnSpPr>
          <p:nvPr/>
        </p:nvCxnSpPr>
        <p:spPr>
          <a:xfrm>
            <a:off x="5976938" y="14280356"/>
            <a:ext cx="757237" cy="326232"/>
          </a:xfrm>
          <a:prstGeom prst="straightConnector1">
            <a:avLst/>
          </a:prstGeom>
          <a:ln w="1270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5F0760-3738-436B-940E-86794B3A2DE5}"/>
              </a:ext>
            </a:extLst>
          </p:cNvPr>
          <p:cNvCxnSpPr>
            <a:cxnSpLocks/>
          </p:cNvCxnSpPr>
          <p:nvPr/>
        </p:nvCxnSpPr>
        <p:spPr>
          <a:xfrm>
            <a:off x="5836444" y="14606111"/>
            <a:ext cx="900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/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弧形 63">
            <a:extLst>
              <a:ext uri="{FF2B5EF4-FFF2-40B4-BE49-F238E27FC236}">
                <a16:creationId xmlns:a16="http://schemas.microsoft.com/office/drawing/2014/main" id="{F0947824-7891-42D3-933A-E6D58FBC12C8}"/>
              </a:ext>
            </a:extLst>
          </p:cNvPr>
          <p:cNvSpPr/>
          <p:nvPr/>
        </p:nvSpPr>
        <p:spPr>
          <a:xfrm>
            <a:off x="6360320" y="1441211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0C32512-8915-4D76-93A2-6E7CD0ECB586}"/>
              </a:ext>
            </a:extLst>
          </p:cNvPr>
          <p:cNvSpPr/>
          <p:nvPr/>
        </p:nvSpPr>
        <p:spPr>
          <a:xfrm rot="21352911">
            <a:off x="5948363" y="14316075"/>
            <a:ext cx="97631" cy="59532"/>
          </a:xfrm>
          <a:custGeom>
            <a:avLst/>
            <a:gdLst>
              <a:gd name="connsiteX0" fmla="*/ 0 w 97631"/>
              <a:gd name="connsiteY0" fmla="*/ 28575 h 52388"/>
              <a:gd name="connsiteX1" fmla="*/ 73818 w 97631"/>
              <a:gd name="connsiteY1" fmla="*/ 52388 h 52388"/>
              <a:gd name="connsiteX2" fmla="*/ 97631 w 97631"/>
              <a:gd name="connsiteY2" fmla="*/ 0 h 52388"/>
              <a:gd name="connsiteX0" fmla="*/ 0 w 97631"/>
              <a:gd name="connsiteY0" fmla="*/ 28575 h 66675"/>
              <a:gd name="connsiteX1" fmla="*/ 61912 w 97631"/>
              <a:gd name="connsiteY1" fmla="*/ 66675 h 66675"/>
              <a:gd name="connsiteX2" fmla="*/ 97631 w 97631"/>
              <a:gd name="connsiteY2" fmla="*/ 0 h 66675"/>
              <a:gd name="connsiteX0" fmla="*/ 0 w 97631"/>
              <a:gd name="connsiteY0" fmla="*/ 28575 h 59532"/>
              <a:gd name="connsiteX1" fmla="*/ 64294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59532">
                <a:moveTo>
                  <a:pt x="0" y="28575"/>
                </a:moveTo>
                <a:lnTo>
                  <a:pt x="69056" y="59532"/>
                </a:lnTo>
                <a:cubicBezTo>
                  <a:pt x="76994" y="42069"/>
                  <a:pt x="89693" y="17463"/>
                  <a:pt x="97631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84229218-3EFD-4A5D-8226-0236DECA92A7}"/>
              </a:ext>
            </a:extLst>
          </p:cNvPr>
          <p:cNvSpPr/>
          <p:nvPr/>
        </p:nvSpPr>
        <p:spPr>
          <a:xfrm>
            <a:off x="6248401" y="14277975"/>
            <a:ext cx="3200400" cy="708400"/>
          </a:xfrm>
          <a:custGeom>
            <a:avLst/>
            <a:gdLst>
              <a:gd name="connsiteX0" fmla="*/ 0 w 3724275"/>
              <a:gd name="connsiteY0" fmla="*/ 323850 h 708400"/>
              <a:gd name="connsiteX1" fmla="*/ 828675 w 3724275"/>
              <a:gd name="connsiteY1" fmla="*/ 704850 h 708400"/>
              <a:gd name="connsiteX2" fmla="*/ 2181225 w 3724275"/>
              <a:gd name="connsiteY2" fmla="*/ 123825 h 708400"/>
              <a:gd name="connsiteX3" fmla="*/ 3724275 w 3724275"/>
              <a:gd name="connsiteY3" fmla="*/ 0 h 70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4275" h="708400">
                <a:moveTo>
                  <a:pt x="0" y="323850"/>
                </a:moveTo>
                <a:cubicBezTo>
                  <a:pt x="232569" y="531018"/>
                  <a:pt x="465138" y="738187"/>
                  <a:pt x="828675" y="704850"/>
                </a:cubicBezTo>
                <a:cubicBezTo>
                  <a:pt x="1192212" y="671513"/>
                  <a:pt x="1698625" y="241300"/>
                  <a:pt x="2181225" y="123825"/>
                </a:cubicBezTo>
                <a:cubicBezTo>
                  <a:pt x="2663825" y="6350"/>
                  <a:pt x="3194050" y="3175"/>
                  <a:pt x="37242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9BADF00-79E4-4342-B651-AE2CF9AC9D92}"/>
              </a:ext>
            </a:extLst>
          </p:cNvPr>
          <p:cNvSpPr/>
          <p:nvPr/>
        </p:nvSpPr>
        <p:spPr>
          <a:xfrm>
            <a:off x="5736431" y="14030325"/>
            <a:ext cx="626269" cy="492919"/>
          </a:xfrm>
          <a:custGeom>
            <a:avLst/>
            <a:gdLst>
              <a:gd name="connsiteX0" fmla="*/ 626269 w 626269"/>
              <a:gd name="connsiteY0" fmla="*/ 492919 h 492919"/>
              <a:gd name="connsiteX1" fmla="*/ 414338 w 626269"/>
              <a:gd name="connsiteY1" fmla="*/ 431006 h 492919"/>
              <a:gd name="connsiteX2" fmla="*/ 266700 w 626269"/>
              <a:gd name="connsiteY2" fmla="*/ 140494 h 492919"/>
              <a:gd name="connsiteX3" fmla="*/ 0 w 626269"/>
              <a:gd name="connsiteY3" fmla="*/ 0 h 49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269" h="492919">
                <a:moveTo>
                  <a:pt x="626269" y="492919"/>
                </a:moveTo>
                <a:cubicBezTo>
                  <a:pt x="550267" y="491331"/>
                  <a:pt x="474266" y="489743"/>
                  <a:pt x="414338" y="431006"/>
                </a:cubicBezTo>
                <a:cubicBezTo>
                  <a:pt x="354410" y="372269"/>
                  <a:pt x="335756" y="212328"/>
                  <a:pt x="266700" y="140494"/>
                </a:cubicBezTo>
                <a:cubicBezTo>
                  <a:pt x="197644" y="68660"/>
                  <a:pt x="98822" y="3433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/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易知单位面积（长度）</a:t>
                </a:r>
                <a:endParaRPr lang="en-US" altLang="zh-CN" sz="4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接收的光线数为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blipFill>
                <a:blip r:embed="rId15"/>
                <a:stretch>
                  <a:fillRect l="-3956" b="-13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A480201-9A92-4960-873B-898924CA7E48}"/>
              </a:ext>
            </a:extLst>
          </p:cNvPr>
          <p:cNvCxnSpPr>
            <a:cxnSpLocks/>
          </p:cNvCxnSpPr>
          <p:nvPr/>
        </p:nvCxnSpPr>
        <p:spPr>
          <a:xfrm flipV="1">
            <a:off x="5226930" y="14668500"/>
            <a:ext cx="0" cy="1226677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弧形 84">
            <a:extLst>
              <a:ext uri="{FF2B5EF4-FFF2-40B4-BE49-F238E27FC236}">
                <a16:creationId xmlns:a16="http://schemas.microsoft.com/office/drawing/2014/main" id="{C408B86C-876B-4D1E-8D17-C752D4867323}"/>
              </a:ext>
            </a:extLst>
          </p:cNvPr>
          <p:cNvSpPr/>
          <p:nvPr/>
        </p:nvSpPr>
        <p:spPr>
          <a:xfrm rot="5653564">
            <a:off x="5157789" y="1538366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43A48BFD-CC95-41A2-A661-120C7348AF3B}"/>
              </a:ext>
            </a:extLst>
          </p:cNvPr>
          <p:cNvSpPr/>
          <p:nvPr/>
        </p:nvSpPr>
        <p:spPr>
          <a:xfrm>
            <a:off x="5348288" y="14211300"/>
            <a:ext cx="239439" cy="1181100"/>
          </a:xfrm>
          <a:custGeom>
            <a:avLst/>
            <a:gdLst>
              <a:gd name="connsiteX0" fmla="*/ 0 w 239439"/>
              <a:gd name="connsiteY0" fmla="*/ 1181100 h 1181100"/>
              <a:gd name="connsiteX1" fmla="*/ 209550 w 239439"/>
              <a:gd name="connsiteY1" fmla="*/ 633413 h 1181100"/>
              <a:gd name="connsiteX2" fmla="*/ 233362 w 239439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439" h="1181100">
                <a:moveTo>
                  <a:pt x="0" y="1181100"/>
                </a:moveTo>
                <a:cubicBezTo>
                  <a:pt x="85328" y="1005681"/>
                  <a:pt x="170656" y="830263"/>
                  <a:pt x="209550" y="633413"/>
                </a:cubicBezTo>
                <a:cubicBezTo>
                  <a:pt x="248444" y="436563"/>
                  <a:pt x="240903" y="218281"/>
                  <a:pt x="23336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7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C2510DC-4F5F-45A3-9792-02BD1295FE8E}"/>
              </a:ext>
            </a:extLst>
          </p:cNvPr>
          <p:cNvSpPr/>
          <p:nvPr/>
        </p:nvSpPr>
        <p:spPr>
          <a:xfrm>
            <a:off x="-1" y="13595685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/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39390B70-C278-4097-907C-DC8D73A023A5}"/>
              </a:ext>
            </a:extLst>
          </p:cNvPr>
          <p:cNvSpPr/>
          <p:nvPr/>
        </p:nvSpPr>
        <p:spPr>
          <a:xfrm>
            <a:off x="331" y="957433"/>
            <a:ext cx="14400000" cy="2850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49E38E-A825-4C37-8CF7-16631F09408A}"/>
              </a:ext>
            </a:extLst>
          </p:cNvPr>
          <p:cNvSpPr/>
          <p:nvPr/>
        </p:nvSpPr>
        <p:spPr>
          <a:xfrm>
            <a:off x="3420375" y="8667750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30C2A0-091D-43F9-8985-7AB08DE43364}"/>
              </a:ext>
            </a:extLst>
          </p:cNvPr>
          <p:cNvSpPr/>
          <p:nvPr/>
        </p:nvSpPr>
        <p:spPr>
          <a:xfrm>
            <a:off x="331" y="4800600"/>
            <a:ext cx="18000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E71E4A9-3EEE-40E3-B872-124752985F44}"/>
              </a:ext>
            </a:extLst>
          </p:cNvPr>
          <p:cNvGrpSpPr/>
          <p:nvPr/>
        </p:nvGrpSpPr>
        <p:grpSpPr>
          <a:xfrm>
            <a:off x="3906042" y="1163438"/>
            <a:ext cx="6588578" cy="2438221"/>
            <a:chOff x="5475717" y="1255574"/>
            <a:chExt cx="6588578" cy="2438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/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/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/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表面颜色</a:t>
                  </a: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blipFill>
                  <a:blip r:embed="rId4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/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光线颜色</a:t>
                  </a: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blipFill>
                  <a:blip r:embed="rId5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DCD3BE-10E0-4BE6-A203-115063C984C9}"/>
              </a:ext>
            </a:extLst>
          </p:cNvPr>
          <p:cNvGrpSpPr/>
          <p:nvPr/>
        </p:nvGrpSpPr>
        <p:grpSpPr>
          <a:xfrm>
            <a:off x="475223" y="4959526"/>
            <a:ext cx="17050217" cy="3017095"/>
            <a:chOff x="803475" y="5347051"/>
            <a:chExt cx="17050217" cy="3017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/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/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/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677987B-D14D-4C05-8B5A-924E4F5E6FAA}"/>
                </a:ext>
              </a:extLst>
            </p:cNvPr>
            <p:cNvSpPr txBox="1"/>
            <p:nvPr/>
          </p:nvSpPr>
          <p:spPr>
            <a:xfrm>
              <a:off x="7686876" y="5365294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取其和 </a:t>
              </a:r>
              <a:r>
                <a:rPr lang="en-US" altLang="zh-CN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 </a:t>
              </a:r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的最大值，让背面纯黑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7BDFF97-AD1F-465F-A50E-C32C5D0D70E0}"/>
                </a:ext>
              </a:extLst>
            </p:cNvPr>
            <p:cNvSpPr txBox="1"/>
            <p:nvPr/>
          </p:nvSpPr>
          <p:spPr>
            <a:xfrm>
              <a:off x="7686876" y="6457317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取绝对值，相当于两面都有光照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/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为环境光照，和入射光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并列放一起</a:t>
                  </a: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blipFill>
                  <a:blip r:embed="rId9"/>
                  <a:stretch>
                    <a:fillRect t="-16667" r="-1079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46FE1D77-B604-4B65-988A-C702C7B7FA4C}"/>
              </a:ext>
            </a:extLst>
          </p:cNvPr>
          <p:cNvSpPr/>
          <p:nvPr/>
        </p:nvSpPr>
        <p:spPr>
          <a:xfrm>
            <a:off x="3783977" y="13643811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6F9279-4586-4C50-9B70-8215FE1BD05E}"/>
              </a:ext>
            </a:extLst>
          </p:cNvPr>
          <p:cNvSpPr/>
          <p:nvPr/>
        </p:nvSpPr>
        <p:spPr>
          <a:xfrm>
            <a:off x="3783977" y="9144000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8927E00-4BD7-405C-8AF8-F8F3C0BC81B4}"/>
              </a:ext>
            </a:extLst>
          </p:cNvPr>
          <p:cNvCxnSpPr/>
          <p:nvPr/>
        </p:nvCxnSpPr>
        <p:spPr>
          <a:xfrm flipV="1">
            <a:off x="6197791" y="10720805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3BACBB-81D9-412E-906E-42F48099A3D8}"/>
              </a:ext>
            </a:extLst>
          </p:cNvPr>
          <p:cNvCxnSpPr>
            <a:cxnSpLocks/>
          </p:cNvCxnSpPr>
          <p:nvPr/>
        </p:nvCxnSpPr>
        <p:spPr>
          <a:xfrm flipH="1" flipV="1">
            <a:off x="5314950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太阳形 64">
            <a:extLst>
              <a:ext uri="{FF2B5EF4-FFF2-40B4-BE49-F238E27FC236}">
                <a16:creationId xmlns:a16="http://schemas.microsoft.com/office/drawing/2014/main" id="{4E7A840C-7FA2-4815-9773-1CA4D7CDB4BB}"/>
              </a:ext>
            </a:extLst>
          </p:cNvPr>
          <p:cNvSpPr/>
          <p:nvPr/>
        </p:nvSpPr>
        <p:spPr>
          <a:xfrm>
            <a:off x="4504200" y="9600197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/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/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/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/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8F7E47F-353E-480A-A0E8-0DB5AEAB2D7F}"/>
              </a:ext>
            </a:extLst>
          </p:cNvPr>
          <p:cNvCxnSpPr>
            <a:cxnSpLocks/>
          </p:cNvCxnSpPr>
          <p:nvPr/>
        </p:nvCxnSpPr>
        <p:spPr>
          <a:xfrm flipV="1">
            <a:off x="6200775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/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3C263C9-5EA1-4D7A-B3AE-CCC65CB2F7A7}"/>
              </a:ext>
            </a:extLst>
          </p:cNvPr>
          <p:cNvCxnSpPr>
            <a:cxnSpLocks/>
          </p:cNvCxnSpPr>
          <p:nvPr/>
        </p:nvCxnSpPr>
        <p:spPr>
          <a:xfrm flipV="1">
            <a:off x="6191250" y="11811000"/>
            <a:ext cx="1628775" cy="1799223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/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 descr="眼睛">
            <a:extLst>
              <a:ext uri="{FF2B5EF4-FFF2-40B4-BE49-F238E27FC236}">
                <a16:creationId xmlns:a16="http://schemas.microsoft.com/office/drawing/2014/main" id="{FB24BC0C-9C13-4AB9-82ED-AC75110385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2438" y="1080373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/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/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/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4000" dirty="0"/>
                  <a:t>：反射光单位向量</a:t>
                </a: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blipFill>
                <a:blip r:embed="rId20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/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4000" dirty="0"/>
                  <a:t>：指向相机的单位向量</a:t>
                </a: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blipFill>
                <a:blip r:embed="rId2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/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/>
                  <a:t>：控制高光的扩散程度</a:t>
                </a: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blipFill>
                <a:blip r:embed="rId2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/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000" dirty="0"/>
                  <a:t>：可选，控制高光的强弱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blipFill>
                <a:blip r:embed="rId23"/>
                <a:stretch>
                  <a:fillRect t="-13710" b="-28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/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4000" dirty="0"/>
                  <a:t>：同前，入射光 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4000" dirty="0"/>
                  <a:t> 的颜色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blipFill>
                <a:blip r:embed="rId2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5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16CB6FEF-4847-4F4A-9A8A-D49FEEF1FE44}"/>
              </a:ext>
            </a:extLst>
          </p:cNvPr>
          <p:cNvSpPr/>
          <p:nvPr/>
        </p:nvSpPr>
        <p:spPr>
          <a:xfrm>
            <a:off x="725301" y="871287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2DDD4F-38B7-44DB-9959-20FA371A0ACE}"/>
              </a:ext>
            </a:extLst>
          </p:cNvPr>
          <p:cNvSpPr/>
          <p:nvPr/>
        </p:nvSpPr>
        <p:spPr>
          <a:xfrm>
            <a:off x="1306248" y="4864101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A2B8342-7789-4BA0-AF98-63B9FDA28CB8}"/>
              </a:ext>
            </a:extLst>
          </p:cNvPr>
          <p:cNvSpPr/>
          <p:nvPr/>
        </p:nvSpPr>
        <p:spPr>
          <a:xfrm>
            <a:off x="1306248" y="1297858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太阳形 63">
            <a:extLst>
              <a:ext uri="{FF2B5EF4-FFF2-40B4-BE49-F238E27FC236}">
                <a16:creationId xmlns:a16="http://schemas.microsoft.com/office/drawing/2014/main" id="{9C782543-3D7E-4926-BF8F-034952530F9D}"/>
              </a:ext>
            </a:extLst>
          </p:cNvPr>
          <p:cNvSpPr/>
          <p:nvPr/>
        </p:nvSpPr>
        <p:spPr>
          <a:xfrm>
            <a:off x="2026471" y="1754055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F40187A-5D60-4A88-99A0-35C3EDFAAA24}"/>
              </a:ext>
            </a:extLst>
          </p:cNvPr>
          <p:cNvCxnSpPr/>
          <p:nvPr/>
        </p:nvCxnSpPr>
        <p:spPr>
          <a:xfrm flipV="1">
            <a:off x="3720062" y="2617442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286F94D-4398-422F-82D7-FBA4D363223D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/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/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/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2710631-6C3C-4A7B-8A6A-E9B0C682B696}"/>
              </a:ext>
            </a:extLst>
          </p:cNvPr>
          <p:cNvCxnSpPr>
            <a:cxnSpLocks/>
          </p:cNvCxnSpPr>
          <p:nvPr/>
        </p:nvCxnSpPr>
        <p:spPr>
          <a:xfrm flipV="1">
            <a:off x="3723046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/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/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A5B8FFB-6A4A-46E3-8396-F118F3CE46A7}"/>
              </a:ext>
            </a:extLst>
          </p:cNvPr>
          <p:cNvCxnSpPr>
            <a:cxnSpLocks/>
          </p:cNvCxnSpPr>
          <p:nvPr/>
        </p:nvCxnSpPr>
        <p:spPr>
          <a:xfrm>
            <a:off x="3723046" y="4866000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7579D2F-1A2C-48A3-9E1C-1E4F4D136B26}"/>
              </a:ext>
            </a:extLst>
          </p:cNvPr>
          <p:cNvCxnSpPr>
            <a:cxnSpLocks/>
          </p:cNvCxnSpPr>
          <p:nvPr/>
        </p:nvCxnSpPr>
        <p:spPr>
          <a:xfrm flipV="1">
            <a:off x="4647162" y="3100762"/>
            <a:ext cx="0" cy="3518461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/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/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/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如图，易表示出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向量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向量为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600" dirty="0"/>
                  <a:t>向量即为这两个向量的和：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再计算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blipFill>
                <a:blip r:embed="rId9"/>
                <a:stretch>
                  <a:fillRect l="-2790" b="-4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F734164-938E-4FDF-AD36-4B492CBEB6D1}"/>
              </a:ext>
            </a:extLst>
          </p:cNvPr>
          <p:cNvCxnSpPr>
            <a:cxnSpLocks/>
          </p:cNvCxnSpPr>
          <p:nvPr/>
        </p:nvCxnSpPr>
        <p:spPr>
          <a:xfrm flipV="1">
            <a:off x="3735161" y="361950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图形 98" descr="眼睛">
            <a:extLst>
              <a:ext uri="{FF2B5EF4-FFF2-40B4-BE49-F238E27FC236}">
                <a16:creationId xmlns:a16="http://schemas.microsoft.com/office/drawing/2014/main" id="{4CD2FC39-F7E6-4735-B617-9D0FB2A0A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250954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/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9AAE1E19-8B78-48FC-A959-5FC22A1D775E}"/>
              </a:ext>
            </a:extLst>
          </p:cNvPr>
          <p:cNvSpPr/>
          <p:nvPr/>
        </p:nvSpPr>
        <p:spPr>
          <a:xfrm>
            <a:off x="725301" y="8549344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164E88D-04E7-48D7-AAB4-AD60E620C860}"/>
              </a:ext>
            </a:extLst>
          </p:cNvPr>
          <p:cNvSpPr/>
          <p:nvPr/>
        </p:nvSpPr>
        <p:spPr>
          <a:xfrm>
            <a:off x="1306248" y="12542158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383680-03DC-4F28-8012-8C4A4A534F7B}"/>
              </a:ext>
            </a:extLst>
          </p:cNvPr>
          <p:cNvSpPr/>
          <p:nvPr/>
        </p:nvSpPr>
        <p:spPr>
          <a:xfrm>
            <a:off x="1306248" y="897591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太阳形 103">
            <a:extLst>
              <a:ext uri="{FF2B5EF4-FFF2-40B4-BE49-F238E27FC236}">
                <a16:creationId xmlns:a16="http://schemas.microsoft.com/office/drawing/2014/main" id="{7658B8B0-E740-4CB3-BF93-921DCC1EE373}"/>
              </a:ext>
            </a:extLst>
          </p:cNvPr>
          <p:cNvSpPr/>
          <p:nvPr/>
        </p:nvSpPr>
        <p:spPr>
          <a:xfrm>
            <a:off x="2026471" y="943211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FC599D62-3386-4A1D-AB12-33141959281C}"/>
              </a:ext>
            </a:extLst>
          </p:cNvPr>
          <p:cNvCxnSpPr/>
          <p:nvPr/>
        </p:nvCxnSpPr>
        <p:spPr>
          <a:xfrm flipV="1">
            <a:off x="3720062" y="10295499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232C166-4E42-4ED7-A28C-B57DEC390DD4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/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/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D91AEBF2-66EB-461B-B6FD-4F2806CE2A8B}"/>
              </a:ext>
            </a:extLst>
          </p:cNvPr>
          <p:cNvCxnSpPr>
            <a:cxnSpLocks/>
          </p:cNvCxnSpPr>
          <p:nvPr/>
        </p:nvCxnSpPr>
        <p:spPr>
          <a:xfrm flipV="1">
            <a:off x="3723046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/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/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用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3600" dirty="0"/>
                  <a:t> </a:t>
                </a:r>
                <a:r>
                  <a:rPr lang="zh-CN" altLang="en-US" sz="3600" dirty="0"/>
                  <a:t>来近似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则新的式子可写作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blipFill>
                <a:blip r:embed="rId16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68EC3A7-EB63-4D26-9E95-1DCA67EEE10C}"/>
              </a:ext>
            </a:extLst>
          </p:cNvPr>
          <p:cNvCxnSpPr>
            <a:cxnSpLocks/>
          </p:cNvCxnSpPr>
          <p:nvPr/>
        </p:nvCxnSpPr>
        <p:spPr>
          <a:xfrm flipV="1">
            <a:off x="3723254" y="1132137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形 118" descr="眼睛">
            <a:extLst>
              <a:ext uri="{FF2B5EF4-FFF2-40B4-BE49-F238E27FC236}">
                <a16:creationId xmlns:a16="http://schemas.microsoft.com/office/drawing/2014/main" id="{76970A20-E1B5-4100-A982-0BA7D660D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1018759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/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BF7BBB3-9D0D-40DE-BA7D-2F8295DA6C47}"/>
              </a:ext>
            </a:extLst>
          </p:cNvPr>
          <p:cNvCxnSpPr>
            <a:cxnSpLocks/>
          </p:cNvCxnSpPr>
          <p:nvPr/>
        </p:nvCxnSpPr>
        <p:spPr>
          <a:xfrm flipV="1">
            <a:off x="3727450" y="10509250"/>
            <a:ext cx="501650" cy="2032001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/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 11">
            <a:extLst>
              <a:ext uri="{FF2B5EF4-FFF2-40B4-BE49-F238E27FC236}">
                <a16:creationId xmlns:a16="http://schemas.microsoft.com/office/drawing/2014/main" id="{DB48529B-0218-41C3-A079-53F683DA1264}"/>
              </a:ext>
            </a:extLst>
          </p:cNvPr>
          <p:cNvSpPr/>
          <p:nvPr/>
        </p:nvSpPr>
        <p:spPr>
          <a:xfrm>
            <a:off x="3226593" y="11659393"/>
            <a:ext cx="1081088" cy="1081088"/>
          </a:xfrm>
          <a:prstGeom prst="arc">
            <a:avLst>
              <a:gd name="adj1" fmla="val 16119703"/>
              <a:gd name="adj2" fmla="val 1710446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弧形 122">
            <a:extLst>
              <a:ext uri="{FF2B5EF4-FFF2-40B4-BE49-F238E27FC236}">
                <a16:creationId xmlns:a16="http://schemas.microsoft.com/office/drawing/2014/main" id="{015B77A9-450F-47BA-AD04-18302D652F03}"/>
              </a:ext>
            </a:extLst>
          </p:cNvPr>
          <p:cNvSpPr/>
          <p:nvPr/>
        </p:nvSpPr>
        <p:spPr>
          <a:xfrm>
            <a:off x="3386930" y="11727656"/>
            <a:ext cx="1081088" cy="1081088"/>
          </a:xfrm>
          <a:prstGeom prst="arc">
            <a:avLst>
              <a:gd name="adj1" fmla="val 17601032"/>
              <a:gd name="adj2" fmla="val 19667265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6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FB41E9F9-A38F-4FB0-B4CC-FB772BCD35A6}"/>
              </a:ext>
            </a:extLst>
          </p:cNvPr>
          <p:cNvSpPr/>
          <p:nvPr/>
        </p:nvSpPr>
        <p:spPr>
          <a:xfrm>
            <a:off x="331" y="6286500"/>
            <a:ext cx="18000000" cy="910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C39BA1F-4AC9-4A69-9C3A-05EFDE51A592}"/>
              </a:ext>
            </a:extLst>
          </p:cNvPr>
          <p:cNvSpPr/>
          <p:nvPr/>
        </p:nvSpPr>
        <p:spPr>
          <a:xfrm>
            <a:off x="331" y="721893"/>
            <a:ext cx="18000000" cy="483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F67509-FFB6-43F7-A292-D83AFB0CB9FD}"/>
              </a:ext>
            </a:extLst>
          </p:cNvPr>
          <p:cNvGrpSpPr/>
          <p:nvPr/>
        </p:nvGrpSpPr>
        <p:grpSpPr>
          <a:xfrm>
            <a:off x="857557" y="871538"/>
            <a:ext cx="16424604" cy="2908300"/>
            <a:chOff x="857557" y="871538"/>
            <a:chExt cx="16424604" cy="29083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13F52E-A2AD-4332-92D8-DA3B183E4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5" t="73302" r="3609" b="1188"/>
            <a:stretch/>
          </p:blipFill>
          <p:spPr>
            <a:xfrm>
              <a:off x="14396085" y="877888"/>
              <a:ext cx="2886076" cy="2895601"/>
            </a:xfrm>
            <a:prstGeom prst="ellipse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C00406B-0FF8-43AC-9B7B-11ECB502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3" t="73304" r="72930" b="1314"/>
            <a:stretch/>
          </p:blipFill>
          <p:spPr>
            <a:xfrm>
              <a:off x="11019788" y="885032"/>
              <a:ext cx="2890838" cy="2881313"/>
            </a:xfrm>
            <a:prstGeom prst="ellipse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AB1733E-271B-4228-9E67-992032FC3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5" t="37096" r="38328" b="37605"/>
            <a:stretch/>
          </p:blipFill>
          <p:spPr>
            <a:xfrm>
              <a:off x="7648253" y="889795"/>
              <a:ext cx="2886075" cy="2871787"/>
            </a:xfrm>
            <a:prstGeom prst="ellipse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155E860-1D9A-424F-80E8-B5CE6026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4" t="890" r="3448" b="73686"/>
            <a:stretch/>
          </p:blipFill>
          <p:spPr>
            <a:xfrm>
              <a:off x="4257667" y="882651"/>
              <a:ext cx="2905126" cy="2886075"/>
            </a:xfrm>
            <a:prstGeom prst="ellipse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237ACFD-1F4C-419F-BC85-0D5713D4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" t="696" r="72862" b="73684"/>
            <a:stretch/>
          </p:blipFill>
          <p:spPr>
            <a:xfrm>
              <a:off x="857557" y="871538"/>
              <a:ext cx="2914650" cy="2908300"/>
            </a:xfrm>
            <a:prstGeom prst="ellipse">
              <a:avLst/>
            </a:prstGeom>
          </p:spPr>
        </p:pic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BE44A2B-74A4-4991-8DC8-4D5F14296D26}"/>
              </a:ext>
            </a:extLst>
          </p:cNvPr>
          <p:cNvCxnSpPr>
            <a:cxnSpLocks/>
          </p:cNvCxnSpPr>
          <p:nvPr/>
        </p:nvCxnSpPr>
        <p:spPr>
          <a:xfrm>
            <a:off x="6888634" y="4276725"/>
            <a:ext cx="43624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/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增大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blipFill>
                <a:blip r:embed="rId3"/>
                <a:stretch>
                  <a:fillRect t="-15873" r="-4717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EE43330-AF14-4CD4-9394-BE9D0EFA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5" y="6029079"/>
            <a:ext cx="10771428" cy="8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/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/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/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A07171-38F8-49AA-86AF-CFCCCB0FFE74}"/>
              </a:ext>
            </a:extLst>
          </p:cNvPr>
          <p:cNvCxnSpPr>
            <a:endCxn id="56" idx="1"/>
          </p:cNvCxnSpPr>
          <p:nvPr/>
        </p:nvCxnSpPr>
        <p:spPr>
          <a:xfrm flipV="1">
            <a:off x="10473202" y="7767526"/>
            <a:ext cx="2489879" cy="31196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1743DC-D708-4E84-84A1-BFEFD7F4BF7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486231" y="7767526"/>
            <a:ext cx="3476850" cy="106670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5D1D088-6C6C-4026-AD46-8B5C3A166ED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9602345" y="9625355"/>
            <a:ext cx="3360736" cy="5296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68B377A-E96F-41B5-BA53-6F50A3E14EF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765506" y="9625355"/>
            <a:ext cx="4197575" cy="132388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4B3D26D-2AEC-4D57-ABF7-BDE809ADD92E}"/>
              </a:ext>
            </a:extLst>
          </p:cNvPr>
          <p:cNvCxnSpPr>
            <a:endCxn id="59" idx="1"/>
          </p:cNvCxnSpPr>
          <p:nvPr/>
        </p:nvCxnSpPr>
        <p:spPr>
          <a:xfrm flipV="1">
            <a:off x="8644402" y="11483184"/>
            <a:ext cx="4318679" cy="4280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092FD67-B093-4C10-9244-FFABF7DA348B}"/>
              </a:ext>
            </a:extLst>
          </p:cNvPr>
          <p:cNvCxnSpPr>
            <a:endCxn id="59" idx="1"/>
          </p:cNvCxnSpPr>
          <p:nvPr/>
        </p:nvCxnSpPr>
        <p:spPr>
          <a:xfrm flipV="1">
            <a:off x="8208974" y="11483184"/>
            <a:ext cx="4754107" cy="7909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75E7EE6-A7A6-4828-A3B8-A37B3D5E4C72}"/>
              </a:ext>
            </a:extLst>
          </p:cNvPr>
          <p:cNvGrpSpPr/>
          <p:nvPr/>
        </p:nvGrpSpPr>
        <p:grpSpPr>
          <a:xfrm>
            <a:off x="3092450" y="13862526"/>
            <a:ext cx="4261086" cy="1437097"/>
            <a:chOff x="11988800" y="5728176"/>
            <a:chExt cx="4261086" cy="143709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BC3D612-D1AA-461E-9A51-C4470393A5D4}"/>
                </a:ext>
              </a:extLst>
            </p:cNvPr>
            <p:cNvSpPr/>
            <p:nvPr/>
          </p:nvSpPr>
          <p:spPr>
            <a:xfrm>
              <a:off x="11988800" y="6004039"/>
              <a:ext cx="1480457" cy="217714"/>
            </a:xfrm>
            <a:prstGeom prst="rect">
              <a:avLst/>
            </a:prstGeom>
            <a:solidFill>
              <a:srgbClr val="77A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D68E8CF-708A-497E-B245-F7E3163A28A4}"/>
                </a:ext>
              </a:extLst>
            </p:cNvPr>
            <p:cNvSpPr/>
            <p:nvPr/>
          </p:nvSpPr>
          <p:spPr>
            <a:xfrm>
              <a:off x="11988800" y="6671695"/>
              <a:ext cx="1480457" cy="217714"/>
            </a:xfrm>
            <a:prstGeom prst="rect">
              <a:avLst/>
            </a:prstGeom>
            <a:solidFill>
              <a:srgbClr val="007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/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/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82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FAFAB23-02DC-445B-BF62-A7186F55EA2F}"/>
              </a:ext>
            </a:extLst>
          </p:cNvPr>
          <p:cNvSpPr/>
          <p:nvPr/>
        </p:nvSpPr>
        <p:spPr>
          <a:xfrm>
            <a:off x="3600331" y="9769642"/>
            <a:ext cx="10800000" cy="368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500525-2546-4F43-840F-08AE54D25938}"/>
              </a:ext>
            </a:extLst>
          </p:cNvPr>
          <p:cNvSpPr/>
          <p:nvPr/>
        </p:nvSpPr>
        <p:spPr>
          <a:xfrm>
            <a:off x="935938" y="1546088"/>
            <a:ext cx="14400000" cy="742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/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func>
                      <m:func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为环境光照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表面颜色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光线颜色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3200" dirty="0"/>
                  <a:t>：  表面法线单位向量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3200" dirty="0"/>
                  <a:t>：   入射光单位向量，指向光源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3200" dirty="0"/>
                  <a:t>：调节高光强弱的因子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3200" dirty="0"/>
                  <a:t>： 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，</a:t>
                </a:r>
                <a:r>
                  <a:rPr lang="en-US" altLang="zh-CN" sz="3200" dirty="0"/>
                  <a:t>Blinn</a:t>
                </a:r>
                <a:r>
                  <a:rPr lang="zh-CN" altLang="en-US" sz="3200" dirty="0"/>
                  <a:t>引入的单位向量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/>
                  <a:t>： 调节高光衰减的因子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blipFill>
                <a:blip r:embed="rId2"/>
                <a:stretch>
                  <a:fillRect l="-175" b="-1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0,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func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为环境光照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 入射光单位向量，指向光源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表面颜色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：调节高光强弱的因子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光线颜色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oMath>
                          </a14:m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Blinn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引入的单位向量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表面法线单位向量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调节高光衰减的因子</a:t>
                          </a: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指向相机的单位向量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" t="-452" r="-90" b="-4022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124719" r="-100179" b="-39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124719" r="-179" b="-39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225989" r="-100179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225989" r="-179" b="-3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325989" r="-100179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325989" r="-179" b="-2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423596" r="-100179" b="-1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423596" r="-179" b="-100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526554" r="-100179" b="-1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A981D8-9C14-4118-92E2-0339D27E94E5}"/>
              </a:ext>
            </a:extLst>
          </p:cNvPr>
          <p:cNvGrpSpPr/>
          <p:nvPr/>
        </p:nvGrpSpPr>
        <p:grpSpPr>
          <a:xfrm>
            <a:off x="5778727" y="10044920"/>
            <a:ext cx="6443208" cy="3128451"/>
            <a:chOff x="5818982" y="9941159"/>
            <a:chExt cx="6443208" cy="3128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/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zh-CN" altLang="en-US" sz="44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/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num>
                        <m:den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/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=(0.4,0.4,0.7)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/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=(0.8,0.6,0.6)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228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27284999-6DFC-4C1A-98FD-8664E778D975}"/>
              </a:ext>
            </a:extLst>
          </p:cNvPr>
          <p:cNvSpPr/>
          <p:nvPr/>
        </p:nvSpPr>
        <p:spPr>
          <a:xfrm>
            <a:off x="1578489" y="1374967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B3A6746-8E37-4582-8A6C-9DDD6AF016F1}"/>
              </a:ext>
            </a:extLst>
          </p:cNvPr>
          <p:cNvSpPr/>
          <p:nvPr/>
        </p:nvSpPr>
        <p:spPr>
          <a:xfrm>
            <a:off x="0" y="9969909"/>
            <a:ext cx="14400000" cy="4070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442993A-4E06-418F-BCDB-226789346A63}"/>
              </a:ext>
            </a:extLst>
          </p:cNvPr>
          <p:cNvSpPr/>
          <p:nvPr/>
        </p:nvSpPr>
        <p:spPr>
          <a:xfrm>
            <a:off x="1578489" y="6180105"/>
            <a:ext cx="14400000" cy="296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20E3C8-D690-40A0-B86E-C05089B2095F}"/>
              </a:ext>
            </a:extLst>
          </p:cNvPr>
          <p:cNvSpPr/>
          <p:nvPr/>
        </p:nvSpPr>
        <p:spPr>
          <a:xfrm>
            <a:off x="1652630" y="2658382"/>
            <a:ext cx="14400000" cy="416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/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𝑙𝑖𝑔h𝑡</m:t>
                                </m:r>
                              </m:sub>
                            </m:sSub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/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zh-CN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/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=(0.4,0.4,0.7)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/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=(0.8,0.6,0.6)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/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：点光源位置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blipFill>
                <a:blip r:embed="rId6"/>
                <a:stretch>
                  <a:fillRect b="-2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/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：表面某一点位置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blipFill>
                <a:blip r:embed="rId7"/>
                <a:stretch>
                  <a:fillRect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/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/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是在距离为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处的光强度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blipFill>
                <a:blip r:embed="rId9"/>
                <a:stretch>
                  <a:fillRect b="-4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图形 8" descr="灯泡和齿轮">
            <a:extLst>
              <a:ext uri="{FF2B5EF4-FFF2-40B4-BE49-F238E27FC236}">
                <a16:creationId xmlns:a16="http://schemas.microsoft.com/office/drawing/2014/main" id="{C3842AE5-67C3-4CD3-971C-8B09C9BFFA4E}"/>
              </a:ext>
            </a:extLst>
          </p:cNvPr>
          <p:cNvGrpSpPr/>
          <p:nvPr/>
        </p:nvGrpSpPr>
        <p:grpSpPr>
          <a:xfrm>
            <a:off x="2895599" y="11430000"/>
            <a:ext cx="914400" cy="914400"/>
            <a:chOff x="4020558" y="11212190"/>
            <a:chExt cx="914400" cy="914400"/>
          </a:xfrm>
          <a:solidFill>
            <a:schemeClr val="accent4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0B7E682-AB73-447B-84AD-BCC2E26B76BB}"/>
                </a:ext>
              </a:extLst>
            </p:cNvPr>
            <p:cNvSpPr/>
            <p:nvPr/>
          </p:nvSpPr>
          <p:spPr>
            <a:xfrm>
              <a:off x="4360028" y="11520609"/>
              <a:ext cx="218122" cy="216788"/>
            </a:xfrm>
            <a:custGeom>
              <a:avLst/>
              <a:gdLst>
                <a:gd name="connsiteX0" fmla="*/ 187547 w 218122"/>
                <a:gd name="connsiteY0" fmla="*/ 64675 h 216788"/>
                <a:gd name="connsiteX1" fmla="*/ 195644 w 218122"/>
                <a:gd name="connsiteY1" fmla="*/ 40672 h 216788"/>
                <a:gd name="connsiteX2" fmla="*/ 177355 w 218122"/>
                <a:gd name="connsiteY2" fmla="*/ 22384 h 216788"/>
                <a:gd name="connsiteX3" fmla="*/ 153353 w 218122"/>
                <a:gd name="connsiteY3" fmla="*/ 30480 h 216788"/>
                <a:gd name="connsiteX4" fmla="*/ 133541 w 218122"/>
                <a:gd name="connsiteY4" fmla="*/ 22384 h 216788"/>
                <a:gd name="connsiteX5" fmla="*/ 122301 w 218122"/>
                <a:gd name="connsiteY5" fmla="*/ 0 h 216788"/>
                <a:gd name="connsiteX6" fmla="*/ 96774 w 218122"/>
                <a:gd name="connsiteY6" fmla="*/ 0 h 216788"/>
                <a:gd name="connsiteX7" fmla="*/ 85439 w 218122"/>
                <a:gd name="connsiteY7" fmla="*/ 22479 h 216788"/>
                <a:gd name="connsiteX8" fmla="*/ 65532 w 218122"/>
                <a:gd name="connsiteY8" fmla="*/ 30575 h 216788"/>
                <a:gd name="connsiteX9" fmla="*/ 41529 w 218122"/>
                <a:gd name="connsiteY9" fmla="*/ 22479 h 216788"/>
                <a:gd name="connsiteX10" fmla="*/ 23241 w 218122"/>
                <a:gd name="connsiteY10" fmla="*/ 40767 h 216788"/>
                <a:gd name="connsiteX11" fmla="*/ 30861 w 218122"/>
                <a:gd name="connsiteY11" fmla="*/ 64770 h 216788"/>
                <a:gd name="connsiteX12" fmla="*/ 22479 w 218122"/>
                <a:gd name="connsiteY12" fmla="*/ 84582 h 216788"/>
                <a:gd name="connsiteX13" fmla="*/ 0 w 218122"/>
                <a:gd name="connsiteY13" fmla="*/ 95821 h 216788"/>
                <a:gd name="connsiteX14" fmla="*/ 0 w 218122"/>
                <a:gd name="connsiteY14" fmla="*/ 120968 h 216788"/>
                <a:gd name="connsiteX15" fmla="*/ 22479 w 218122"/>
                <a:gd name="connsiteY15" fmla="*/ 132302 h 216788"/>
                <a:gd name="connsiteX16" fmla="*/ 30575 w 218122"/>
                <a:gd name="connsiteY16" fmla="*/ 152114 h 216788"/>
                <a:gd name="connsiteX17" fmla="*/ 22479 w 218122"/>
                <a:gd name="connsiteY17" fmla="*/ 176117 h 216788"/>
                <a:gd name="connsiteX18" fmla="*/ 41529 w 218122"/>
                <a:gd name="connsiteY18" fmla="*/ 194405 h 216788"/>
                <a:gd name="connsiteX19" fmla="*/ 65532 w 218122"/>
                <a:gd name="connsiteY19" fmla="*/ 186214 h 216788"/>
                <a:gd name="connsiteX20" fmla="*/ 85344 w 218122"/>
                <a:gd name="connsiteY20" fmla="*/ 194405 h 216788"/>
                <a:gd name="connsiteX21" fmla="*/ 96583 w 218122"/>
                <a:gd name="connsiteY21" fmla="*/ 216789 h 216788"/>
                <a:gd name="connsiteX22" fmla="*/ 122111 w 218122"/>
                <a:gd name="connsiteY22" fmla="*/ 216789 h 216788"/>
                <a:gd name="connsiteX23" fmla="*/ 133445 w 218122"/>
                <a:gd name="connsiteY23" fmla="*/ 194786 h 216788"/>
                <a:gd name="connsiteX24" fmla="*/ 152972 w 218122"/>
                <a:gd name="connsiteY24" fmla="*/ 186880 h 216788"/>
                <a:gd name="connsiteX25" fmla="*/ 176879 w 218122"/>
                <a:gd name="connsiteY25" fmla="*/ 195072 h 216788"/>
                <a:gd name="connsiteX26" fmla="*/ 195167 w 218122"/>
                <a:gd name="connsiteY26" fmla="*/ 176689 h 216788"/>
                <a:gd name="connsiteX27" fmla="*/ 187071 w 218122"/>
                <a:gd name="connsiteY27" fmla="*/ 152781 h 216788"/>
                <a:gd name="connsiteX28" fmla="*/ 195739 w 218122"/>
                <a:gd name="connsiteY28" fmla="*/ 132874 h 216788"/>
                <a:gd name="connsiteX29" fmla="*/ 218123 w 218122"/>
                <a:gd name="connsiteY29" fmla="*/ 121634 h 216788"/>
                <a:gd name="connsiteX30" fmla="*/ 218123 w 218122"/>
                <a:gd name="connsiteY30" fmla="*/ 95821 h 216788"/>
                <a:gd name="connsiteX31" fmla="*/ 195644 w 218122"/>
                <a:gd name="connsiteY31" fmla="*/ 84487 h 216788"/>
                <a:gd name="connsiteX32" fmla="*/ 187547 w 218122"/>
                <a:gd name="connsiteY32" fmla="*/ 64675 h 216788"/>
                <a:gd name="connsiteX33" fmla="*/ 109442 w 218122"/>
                <a:gd name="connsiteY33" fmla="*/ 146875 h 216788"/>
                <a:gd name="connsiteX34" fmla="*/ 71342 w 218122"/>
                <a:gd name="connsiteY34" fmla="*/ 108775 h 216788"/>
                <a:gd name="connsiteX35" fmla="*/ 109442 w 218122"/>
                <a:gd name="connsiteY35" fmla="*/ 70675 h 216788"/>
                <a:gd name="connsiteX36" fmla="*/ 147542 w 218122"/>
                <a:gd name="connsiteY36" fmla="*/ 108775 h 216788"/>
                <a:gd name="connsiteX37" fmla="*/ 109442 w 218122"/>
                <a:gd name="connsiteY37" fmla="*/ 146875 h 21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8122" h="216788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B831E15-7683-4C25-A44D-78E593D5F577}"/>
                </a:ext>
              </a:extLst>
            </p:cNvPr>
            <p:cNvSpPr/>
            <p:nvPr/>
          </p:nvSpPr>
          <p:spPr>
            <a:xfrm>
              <a:off x="4361455" y="11924564"/>
              <a:ext cx="215744" cy="54959"/>
            </a:xfrm>
            <a:custGeom>
              <a:avLst/>
              <a:gdLst>
                <a:gd name="connsiteX0" fmla="*/ 189835 w 215744"/>
                <a:gd name="connsiteY0" fmla="*/ 0 h 54959"/>
                <a:gd name="connsiteX1" fmla="*/ 25910 w 215744"/>
                <a:gd name="connsiteY1" fmla="*/ 0 h 54959"/>
                <a:gd name="connsiteX2" fmla="*/ 48 w 215744"/>
                <a:gd name="connsiteY2" fmla="*/ 29098 h 54959"/>
                <a:gd name="connsiteX3" fmla="*/ 25910 w 215744"/>
                <a:gd name="connsiteY3" fmla="*/ 54959 h 54959"/>
                <a:gd name="connsiteX4" fmla="*/ 189835 w 215744"/>
                <a:gd name="connsiteY4" fmla="*/ 54959 h 54959"/>
                <a:gd name="connsiteX5" fmla="*/ 215696 w 215744"/>
                <a:gd name="connsiteY5" fmla="*/ 25861 h 54959"/>
                <a:gd name="connsiteX6" fmla="*/ 189835 w 215744"/>
                <a:gd name="connsiteY6" fmla="*/ 0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4" h="54959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DA5A663-E6CE-4D1F-AA01-71EB0C59A47C}"/>
                </a:ext>
              </a:extLst>
            </p:cNvPr>
            <p:cNvSpPr/>
            <p:nvPr/>
          </p:nvSpPr>
          <p:spPr>
            <a:xfrm>
              <a:off x="4409844" y="12017623"/>
              <a:ext cx="118967" cy="54959"/>
            </a:xfrm>
            <a:custGeom>
              <a:avLst/>
              <a:gdLst>
                <a:gd name="connsiteX0" fmla="*/ 59531 w 118967"/>
                <a:gd name="connsiteY0" fmla="*/ 54959 h 54959"/>
                <a:gd name="connsiteX1" fmla="*/ 118967 w 118967"/>
                <a:gd name="connsiteY1" fmla="*/ 0 h 54959"/>
                <a:gd name="connsiteX2" fmla="*/ 0 w 118967"/>
                <a:gd name="connsiteY2" fmla="*/ 0 h 54959"/>
                <a:gd name="connsiteX3" fmla="*/ 59531 w 118967"/>
                <a:gd name="connsiteY3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67" h="54959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D1F0C3D-70CA-433C-AFBA-2599B7549DEC}"/>
                </a:ext>
              </a:extLst>
            </p:cNvPr>
            <p:cNvSpPr/>
            <p:nvPr/>
          </p:nvSpPr>
          <p:spPr>
            <a:xfrm>
              <a:off x="4230965" y="11392403"/>
              <a:ext cx="476249" cy="494061"/>
            </a:xfrm>
            <a:custGeom>
              <a:avLst/>
              <a:gdLst>
                <a:gd name="connsiteX0" fmla="*/ 476250 w 476249"/>
                <a:gd name="connsiteY0" fmla="*/ 243364 h 494061"/>
                <a:gd name="connsiteX1" fmla="*/ 476250 w 476249"/>
                <a:gd name="connsiteY1" fmla="*/ 235172 h 494061"/>
                <a:gd name="connsiteX2" fmla="*/ 238125 w 476249"/>
                <a:gd name="connsiteY2" fmla="*/ 0 h 494061"/>
                <a:gd name="connsiteX3" fmla="*/ 238125 w 476249"/>
                <a:gd name="connsiteY3" fmla="*/ 0 h 494061"/>
                <a:gd name="connsiteX4" fmla="*/ 0 w 476249"/>
                <a:gd name="connsiteY4" fmla="*/ 235172 h 494061"/>
                <a:gd name="connsiteX5" fmla="*/ 0 w 476249"/>
                <a:gd name="connsiteY5" fmla="*/ 243364 h 494061"/>
                <a:gd name="connsiteX6" fmla="*/ 16573 w 476249"/>
                <a:gd name="connsiteY6" fmla="*/ 325755 h 494061"/>
                <a:gd name="connsiteX7" fmla="*/ 57912 w 476249"/>
                <a:gd name="connsiteY7" fmla="*/ 393478 h 494061"/>
                <a:gd name="connsiteX8" fmla="*/ 113633 w 476249"/>
                <a:gd name="connsiteY8" fmla="*/ 483965 h 494061"/>
                <a:gd name="connsiteX9" fmla="*/ 130016 w 476249"/>
                <a:gd name="connsiteY9" fmla="*/ 494062 h 494061"/>
                <a:gd name="connsiteX10" fmla="*/ 346234 w 476249"/>
                <a:gd name="connsiteY10" fmla="*/ 494062 h 494061"/>
                <a:gd name="connsiteX11" fmla="*/ 362617 w 476249"/>
                <a:gd name="connsiteY11" fmla="*/ 483965 h 494061"/>
                <a:gd name="connsiteX12" fmla="*/ 418338 w 476249"/>
                <a:gd name="connsiteY12" fmla="*/ 393478 h 494061"/>
                <a:gd name="connsiteX13" fmla="*/ 459676 w 476249"/>
                <a:gd name="connsiteY13" fmla="*/ 325755 h 494061"/>
                <a:gd name="connsiteX14" fmla="*/ 476250 w 476249"/>
                <a:gd name="connsiteY14" fmla="*/ 243364 h 494061"/>
                <a:gd name="connsiteX15" fmla="*/ 421386 w 476249"/>
                <a:gd name="connsiteY15" fmla="*/ 242507 h 494061"/>
                <a:gd name="connsiteX16" fmla="*/ 408718 w 476249"/>
                <a:gd name="connsiteY16" fmla="*/ 306515 h 494061"/>
                <a:gd name="connsiteX17" fmla="*/ 377857 w 476249"/>
                <a:gd name="connsiteY17" fmla="*/ 356807 h 494061"/>
                <a:gd name="connsiteX18" fmla="*/ 323850 w 476249"/>
                <a:gd name="connsiteY18" fmla="*/ 438912 h 494061"/>
                <a:gd name="connsiteX19" fmla="*/ 152400 w 476249"/>
                <a:gd name="connsiteY19" fmla="*/ 438912 h 494061"/>
                <a:gd name="connsiteX20" fmla="*/ 98870 w 476249"/>
                <a:gd name="connsiteY20" fmla="*/ 356521 h 494061"/>
                <a:gd name="connsiteX21" fmla="*/ 68008 w 476249"/>
                <a:gd name="connsiteY21" fmla="*/ 306229 h 494061"/>
                <a:gd name="connsiteX22" fmla="*/ 54864 w 476249"/>
                <a:gd name="connsiteY22" fmla="*/ 242221 h 494061"/>
                <a:gd name="connsiteX23" fmla="*/ 54864 w 476249"/>
                <a:gd name="connsiteY23" fmla="*/ 235363 h 494061"/>
                <a:gd name="connsiteX24" fmla="*/ 237839 w 476249"/>
                <a:gd name="connsiteY24" fmla="*/ 54388 h 494061"/>
                <a:gd name="connsiteX25" fmla="*/ 237839 w 476249"/>
                <a:gd name="connsiteY25" fmla="*/ 54388 h 494061"/>
                <a:gd name="connsiteX26" fmla="*/ 420814 w 476249"/>
                <a:gd name="connsiteY26" fmla="*/ 235363 h 4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6249" h="494061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1C3D32-492A-47A4-A52B-96018E6A81B9}"/>
                </a:ext>
              </a:extLst>
            </p:cNvPr>
            <p:cNvSpPr/>
            <p:nvPr/>
          </p:nvSpPr>
          <p:spPr>
            <a:xfrm>
              <a:off x="4452135" y="1125029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15A9322-5D0F-47A2-B116-15DBCBDF9AAB}"/>
                </a:ext>
              </a:extLst>
            </p:cNvPr>
            <p:cNvSpPr/>
            <p:nvPr/>
          </p:nvSpPr>
          <p:spPr>
            <a:xfrm>
              <a:off x="4193052" y="11359679"/>
              <a:ext cx="84504" cy="84649"/>
            </a:xfrm>
            <a:custGeom>
              <a:avLst/>
              <a:gdLst>
                <a:gd name="connsiteX0" fmla="*/ 52105 w 84504"/>
                <a:gd name="connsiteY0" fmla="*/ 79111 h 84649"/>
                <a:gd name="connsiteX1" fmla="*/ 78965 w 84504"/>
                <a:gd name="connsiteY1" fmla="*/ 79111 h 84649"/>
                <a:gd name="connsiteX2" fmla="*/ 78965 w 84504"/>
                <a:gd name="connsiteY2" fmla="*/ 52250 h 84649"/>
                <a:gd name="connsiteX3" fmla="*/ 31817 w 84504"/>
                <a:gd name="connsiteY3" fmla="*/ 4911 h 84649"/>
                <a:gd name="connsiteX4" fmla="*/ 4910 w 84504"/>
                <a:gd name="connsiteY4" fmla="*/ 6283 h 84649"/>
                <a:gd name="connsiteX5" fmla="*/ 4956 w 84504"/>
                <a:gd name="connsiteY5" fmla="*/ 31866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04" h="84649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343B402-55A5-428D-BE28-3C1C8751E64D}"/>
                </a:ext>
              </a:extLst>
            </p:cNvPr>
            <p:cNvSpPr/>
            <p:nvPr/>
          </p:nvSpPr>
          <p:spPr>
            <a:xfrm>
              <a:off x="4664623" y="11364621"/>
              <a:ext cx="83603" cy="83426"/>
            </a:xfrm>
            <a:custGeom>
              <a:avLst/>
              <a:gdLst>
                <a:gd name="connsiteX0" fmla="*/ 19446 w 83603"/>
                <a:gd name="connsiteY0" fmla="*/ 83407 h 83426"/>
                <a:gd name="connsiteX1" fmla="*/ 32971 w 83603"/>
                <a:gd name="connsiteY1" fmla="*/ 77787 h 83426"/>
                <a:gd name="connsiteX2" fmla="*/ 80025 w 83603"/>
                <a:gd name="connsiteY2" fmla="*/ 30162 h 83426"/>
                <a:gd name="connsiteX3" fmla="*/ 75664 w 83603"/>
                <a:gd name="connsiteY3" fmla="*/ 3577 h 83426"/>
                <a:gd name="connsiteX4" fmla="*/ 53164 w 83603"/>
                <a:gd name="connsiteY4" fmla="*/ 3778 h 83426"/>
                <a:gd name="connsiteX5" fmla="*/ 5539 w 83603"/>
                <a:gd name="connsiteY5" fmla="*/ 51403 h 83426"/>
                <a:gd name="connsiteX6" fmla="*/ 5539 w 83603"/>
                <a:gd name="connsiteY6" fmla="*/ 78264 h 83426"/>
                <a:gd name="connsiteX7" fmla="*/ 19446 w 83603"/>
                <a:gd name="connsiteY7" fmla="*/ 83407 h 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603" h="83426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60389E6-69E4-464C-A688-D96DDFF9F739}"/>
                </a:ext>
              </a:extLst>
            </p:cNvPr>
            <p:cNvSpPr/>
            <p:nvPr/>
          </p:nvSpPr>
          <p:spPr>
            <a:xfrm>
              <a:off x="4089614" y="11607477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F9ABAD5-692F-4F5B-B8B1-703B97A3F9E9}"/>
                </a:ext>
              </a:extLst>
            </p:cNvPr>
            <p:cNvSpPr/>
            <p:nvPr/>
          </p:nvSpPr>
          <p:spPr>
            <a:xfrm>
              <a:off x="4191349" y="11809017"/>
              <a:ext cx="85249" cy="85725"/>
            </a:xfrm>
            <a:custGeom>
              <a:avLst/>
              <a:gdLst>
                <a:gd name="connsiteX0" fmla="*/ 53808 w 85249"/>
                <a:gd name="connsiteY0" fmla="*/ 4581 h 85725"/>
                <a:gd name="connsiteX1" fmla="*/ 6659 w 85249"/>
                <a:gd name="connsiteY1" fmla="*/ 52206 h 85725"/>
                <a:gd name="connsiteX2" fmla="*/ 4581 w 85249"/>
                <a:gd name="connsiteY2" fmla="*/ 79066 h 85725"/>
                <a:gd name="connsiteX3" fmla="*/ 31442 w 85249"/>
                <a:gd name="connsiteY3" fmla="*/ 81144 h 85725"/>
                <a:gd name="connsiteX4" fmla="*/ 33520 w 85249"/>
                <a:gd name="connsiteY4" fmla="*/ 79066 h 85725"/>
                <a:gd name="connsiteX5" fmla="*/ 80669 w 85249"/>
                <a:gd name="connsiteY5" fmla="*/ 31441 h 85725"/>
                <a:gd name="connsiteX6" fmla="*/ 78590 w 85249"/>
                <a:gd name="connsiteY6" fmla="*/ 4581 h 85725"/>
                <a:gd name="connsiteX7" fmla="*/ 53808 w 85249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49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85F8E19-9FF0-45EA-A8F6-E6BD61E0D58F}"/>
                </a:ext>
              </a:extLst>
            </p:cNvPr>
            <p:cNvSpPr/>
            <p:nvPr/>
          </p:nvSpPr>
          <p:spPr>
            <a:xfrm>
              <a:off x="4664405" y="11803695"/>
              <a:ext cx="87546" cy="87626"/>
            </a:xfrm>
            <a:custGeom>
              <a:avLst/>
              <a:gdLst>
                <a:gd name="connsiteX0" fmla="*/ 33190 w 87546"/>
                <a:gd name="connsiteY0" fmla="*/ 6283 h 87626"/>
                <a:gd name="connsiteX1" fmla="*/ 6283 w 87546"/>
                <a:gd name="connsiteY1" fmla="*/ 4911 h 87626"/>
                <a:gd name="connsiteX2" fmla="*/ 4911 w 87546"/>
                <a:gd name="connsiteY2" fmla="*/ 31817 h 87626"/>
                <a:gd name="connsiteX3" fmla="*/ 6234 w 87546"/>
                <a:gd name="connsiteY3" fmla="*/ 33144 h 87626"/>
                <a:gd name="connsiteX4" fmla="*/ 53859 w 87546"/>
                <a:gd name="connsiteY4" fmla="*/ 80769 h 87626"/>
                <a:gd name="connsiteX5" fmla="*/ 80689 w 87546"/>
                <a:gd name="connsiteY5" fmla="*/ 83213 h 87626"/>
                <a:gd name="connsiteX6" fmla="*/ 83133 w 87546"/>
                <a:gd name="connsiteY6" fmla="*/ 56384 h 87626"/>
                <a:gd name="connsiteX7" fmla="*/ 80052 w 87546"/>
                <a:gd name="connsiteY7" fmla="*/ 53432 h 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6" h="87626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B239758-8864-437E-A8D8-71649BBF3957}"/>
                </a:ext>
              </a:extLst>
            </p:cNvPr>
            <p:cNvSpPr/>
            <p:nvPr/>
          </p:nvSpPr>
          <p:spPr>
            <a:xfrm>
              <a:off x="4744458" y="11606810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2792782C-6143-4EBE-ACB7-726FE68E7FA9}"/>
              </a:ext>
            </a:extLst>
          </p:cNvPr>
          <p:cNvSpPr/>
          <p:nvPr/>
        </p:nvSpPr>
        <p:spPr>
          <a:xfrm>
            <a:off x="1625599" y="10160000"/>
            <a:ext cx="3454400" cy="3454400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2243F9C-5C90-469B-B1E7-E91BBE873981}"/>
              </a:ext>
            </a:extLst>
          </p:cNvPr>
          <p:cNvSpPr/>
          <p:nvPr/>
        </p:nvSpPr>
        <p:spPr>
          <a:xfrm>
            <a:off x="2474684" y="11009085"/>
            <a:ext cx="1756231" cy="1756231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/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/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𝐴𝐸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右大括号 44">
            <a:extLst>
              <a:ext uri="{FF2B5EF4-FFF2-40B4-BE49-F238E27FC236}">
                <a16:creationId xmlns:a16="http://schemas.microsoft.com/office/drawing/2014/main" id="{0420C942-3ECD-4509-957F-B5517DFCA62C}"/>
              </a:ext>
            </a:extLst>
          </p:cNvPr>
          <p:cNvSpPr/>
          <p:nvPr/>
        </p:nvSpPr>
        <p:spPr>
          <a:xfrm>
            <a:off x="9538607" y="10541907"/>
            <a:ext cx="290286" cy="2699657"/>
          </a:xfrm>
          <a:prstGeom prst="rightBrace">
            <a:avLst>
              <a:gd name="adj1" fmla="val 32943"/>
              <a:gd name="adj2" fmla="val 5070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/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/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52FE61E4-0E98-4DE5-8ACA-41B839905862}"/>
              </a:ext>
            </a:extLst>
          </p:cNvPr>
          <p:cNvSpPr/>
          <p:nvPr/>
        </p:nvSpPr>
        <p:spPr>
          <a:xfrm>
            <a:off x="1578489" y="15843946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/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34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84A0F1A0-745D-41F5-B8EC-1B87FB902AE0}"/>
              </a:ext>
            </a:extLst>
          </p:cNvPr>
          <p:cNvSpPr/>
          <p:nvPr/>
        </p:nvSpPr>
        <p:spPr>
          <a:xfrm>
            <a:off x="331" y="11120284"/>
            <a:ext cx="18000000" cy="619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2733432"/>
            <a:ext cx="14400000" cy="2061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BE19FF7-9AD4-4CA8-AEA5-99AA83F4613D}"/>
              </a:ext>
            </a:extLst>
          </p:cNvPr>
          <p:cNvSpPr/>
          <p:nvPr/>
        </p:nvSpPr>
        <p:spPr>
          <a:xfrm>
            <a:off x="1578489" y="54405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𝑤𝑖𝑛</m:t>
                          </m:r>
                        </m:sub>
                      </m:sSub>
                      <m:d>
                        <m:d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B86B8ED7-3DA8-4781-9111-8495CE83B8E5}"/>
              </a:ext>
            </a:extLst>
          </p:cNvPr>
          <p:cNvSpPr/>
          <p:nvPr/>
        </p:nvSpPr>
        <p:spPr>
          <a:xfrm>
            <a:off x="1578489" y="5095632"/>
            <a:ext cx="14400000" cy="296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/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/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sz="4400" dirty="0"/>
                  <a:t> =</a:t>
                </a:r>
                <a14:m>
                  <m:oMath xmlns:m="http://schemas.openxmlformats.org/officeDocument/2006/math">
                    <m:r>
                      <a:rPr lang="en-US" altLang="zh-CN" sz="44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dirty="0"/>
                  <a:t> 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blipFill>
                <a:blip r:embed="rId5"/>
                <a:stretch>
                  <a:fillRect b="-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0241669E-8BE5-48EE-8700-A210801D52EA}"/>
              </a:ext>
            </a:extLst>
          </p:cNvPr>
          <p:cNvSpPr/>
          <p:nvPr/>
        </p:nvSpPr>
        <p:spPr>
          <a:xfrm>
            <a:off x="1578489" y="9144000"/>
            <a:ext cx="14400000" cy="1359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/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0185D30-FA68-4430-BAD0-904742B35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39"/>
          <a:stretch/>
        </p:blipFill>
        <p:spPr>
          <a:xfrm>
            <a:off x="754127" y="11179277"/>
            <a:ext cx="7743825" cy="6154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/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：灯光朝向和入射光线的夹角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blipFill>
                <a:blip r:embed="rId8"/>
                <a:stretch>
                  <a:fillRect b="-3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/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：半影角</a:t>
                </a:r>
                <a:r>
                  <a:rPr lang="en-US" altLang="zh-CN" sz="4400" b="0" dirty="0">
                    <a:solidFill>
                      <a:schemeClr val="tx1"/>
                    </a:solidFill>
                  </a:rPr>
                  <a:t>(penumbra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blipFill>
                <a:blip r:embed="rId9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/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</a:t>
                </a:r>
                <a:r>
                  <a:rPr lang="zh-CN" altLang="en-US" sz="4400" dirty="0"/>
                  <a:t>本影角</a:t>
                </a:r>
                <a:r>
                  <a:rPr lang="en-US" altLang="zh-CN" sz="4400" dirty="0"/>
                  <a:t>(umbra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blipFill>
                <a:blip r:embed="rId10"/>
                <a:stretch>
                  <a:fillRect b="-3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1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E848B48-0950-4A7C-ACBD-4E49A80849B5}"/>
              </a:ext>
            </a:extLst>
          </p:cNvPr>
          <p:cNvSpPr/>
          <p:nvPr/>
        </p:nvSpPr>
        <p:spPr>
          <a:xfrm>
            <a:off x="5282343" y="5368414"/>
            <a:ext cx="7200000" cy="486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47D09D-DCB0-4066-92DE-F9AB37B89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85" y="5940788"/>
            <a:ext cx="5333333" cy="4000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593124"/>
            <a:ext cx="14400000" cy="3805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𝑐𝑙𝑎𝑚𝑝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,0,1)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(3−2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/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/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CB3A90-4AFD-413E-9894-36298BF0A023}"/>
              </a:ext>
            </a:extLst>
          </p:cNvPr>
          <p:cNvCxnSpPr/>
          <p:nvPr/>
        </p:nvCxnSpPr>
        <p:spPr>
          <a:xfrm flipH="1" flipV="1">
            <a:off x="7598894" y="8067087"/>
            <a:ext cx="2781300" cy="1428750"/>
          </a:xfrm>
          <a:prstGeom prst="straightConnector1">
            <a:avLst/>
          </a:prstGeom>
          <a:ln w="25400">
            <a:solidFill>
              <a:srgbClr val="FF5F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/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/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CF5CBE8-6390-40D4-AD59-9C0282EB1AD9}"/>
              </a:ext>
            </a:extLst>
          </p:cNvPr>
          <p:cNvSpPr/>
          <p:nvPr/>
        </p:nvSpPr>
        <p:spPr>
          <a:xfrm>
            <a:off x="1062674" y="2090895"/>
            <a:ext cx="10800000" cy="5291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62CB9A-625B-46DF-9F7C-4222282D264F}"/>
              </a:ext>
            </a:extLst>
          </p:cNvPr>
          <p:cNvGrpSpPr/>
          <p:nvPr/>
        </p:nvGrpSpPr>
        <p:grpSpPr>
          <a:xfrm>
            <a:off x="2610178" y="7679190"/>
            <a:ext cx="12336622" cy="4437145"/>
            <a:chOff x="2632189" y="7735910"/>
            <a:chExt cx="12336622" cy="443714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C1C32FD-1941-4861-AA8B-0E200B8D9512}"/>
                </a:ext>
              </a:extLst>
            </p:cNvPr>
            <p:cNvGrpSpPr/>
            <p:nvPr/>
          </p:nvGrpSpPr>
          <p:grpSpPr>
            <a:xfrm>
              <a:off x="2632189" y="7752257"/>
              <a:ext cx="3525785" cy="4404451"/>
              <a:chOff x="2632189" y="7768604"/>
              <a:chExt cx="3525785" cy="4404451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7BE0DB1-3107-4089-BA9A-9D273AF3E641}"/>
                  </a:ext>
                </a:extLst>
              </p:cNvPr>
              <p:cNvPicPr/>
              <p:nvPr/>
            </p:nvPicPr>
            <p:blipFill rotWithShape="1">
              <a:blip r:embed="rId2"/>
              <a:srcRect l="16006" t="18919" r="41953" b="12184"/>
              <a:stretch/>
            </p:blipFill>
            <p:spPr>
              <a:xfrm>
                <a:off x="2632189" y="7768604"/>
                <a:ext cx="3525785" cy="3250133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14423F-16F7-4D7B-95BD-6AB2496487DB}"/>
                  </a:ext>
                </a:extLst>
              </p:cNvPr>
              <p:cNvSpPr txBox="1"/>
              <p:nvPr/>
            </p:nvSpPr>
            <p:spPr>
              <a:xfrm>
                <a:off x="2695235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定向光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0F9FB3F-B9F8-4719-9930-72C640E084E7}"/>
                </a:ext>
              </a:extLst>
            </p:cNvPr>
            <p:cNvGrpSpPr/>
            <p:nvPr/>
          </p:nvGrpSpPr>
          <p:grpSpPr>
            <a:xfrm>
              <a:off x="7016453" y="7749051"/>
              <a:ext cx="3532196" cy="4410862"/>
              <a:chOff x="6650192" y="7762193"/>
              <a:chExt cx="3532196" cy="441086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F2C2EBF-EDAD-4060-989E-E4C1E132ADA7}"/>
                  </a:ext>
                </a:extLst>
              </p:cNvPr>
              <p:cNvPicPr/>
              <p:nvPr/>
            </p:nvPicPr>
            <p:blipFill rotWithShape="1">
              <a:blip r:embed="rId3"/>
              <a:srcRect l="15930" t="18918" r="41953" b="11911"/>
              <a:stretch/>
            </p:blipFill>
            <p:spPr>
              <a:xfrm>
                <a:off x="6650192" y="7762193"/>
                <a:ext cx="3532196" cy="326295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BFC32C-53AD-4BB9-B808-EA9B9DE4F8BE}"/>
                  </a:ext>
                </a:extLst>
              </p:cNvPr>
              <p:cNvSpPr txBox="1"/>
              <p:nvPr/>
            </p:nvSpPr>
            <p:spPr>
              <a:xfrm>
                <a:off x="6716444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点光源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C8B118A-62B5-405A-AC89-47300A81F8DA}"/>
                </a:ext>
              </a:extLst>
            </p:cNvPr>
            <p:cNvGrpSpPr/>
            <p:nvPr/>
          </p:nvGrpSpPr>
          <p:grpSpPr>
            <a:xfrm>
              <a:off x="11407127" y="7735910"/>
              <a:ext cx="3561684" cy="4437145"/>
              <a:chOff x="11407127" y="7735910"/>
              <a:chExt cx="3561684" cy="4437145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F40EEC03-8798-4665-8E75-074943CE0974}"/>
                  </a:ext>
                </a:extLst>
              </p:cNvPr>
              <p:cNvPicPr/>
              <p:nvPr/>
            </p:nvPicPr>
            <p:blipFill rotWithShape="1">
              <a:blip r:embed="rId4"/>
              <a:srcRect l="16069" t="18755" r="41462" b="10961"/>
              <a:stretch/>
            </p:blipFill>
            <p:spPr>
              <a:xfrm>
                <a:off x="11407127" y="7735910"/>
                <a:ext cx="3561684" cy="3315520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3134B25-FBE5-4884-84BD-A2012D7D610C}"/>
                  </a:ext>
                </a:extLst>
              </p:cNvPr>
              <p:cNvSpPr txBox="1"/>
              <p:nvPr/>
            </p:nvSpPr>
            <p:spPr>
              <a:xfrm>
                <a:off x="11488123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聚光灯</a:t>
                </a:r>
              </a:p>
            </p:txBody>
          </p:sp>
        </p:grpSp>
      </p:grpSp>
      <p:pic>
        <p:nvPicPr>
          <p:cNvPr id="28" name="图片 27" descr="Point Light With Radius Showing.">
            <a:extLst>
              <a:ext uri="{FF2B5EF4-FFF2-40B4-BE49-F238E27FC236}">
                <a16:creationId xmlns:a16="http://schemas.microsoft.com/office/drawing/2014/main" id="{F72E3E8C-51E4-4B63-B675-1C4E20C2F5E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74" y="2584175"/>
            <a:ext cx="469900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2755C1A-9C1D-4454-BB1B-CB722F3804E7}"/>
              </a:ext>
            </a:extLst>
          </p:cNvPr>
          <p:cNvSpPr/>
          <p:nvPr/>
        </p:nvSpPr>
        <p:spPr>
          <a:xfrm>
            <a:off x="1323474" y="13090358"/>
            <a:ext cx="2261937" cy="2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矩形 306">
            <a:extLst>
              <a:ext uri="{FF2B5EF4-FFF2-40B4-BE49-F238E27FC236}">
                <a16:creationId xmlns:a16="http://schemas.microsoft.com/office/drawing/2014/main" id="{4831493B-6EBA-460C-9FDC-A1FADE0BD31F}"/>
              </a:ext>
            </a:extLst>
          </p:cNvPr>
          <p:cNvSpPr/>
          <p:nvPr/>
        </p:nvSpPr>
        <p:spPr>
          <a:xfrm>
            <a:off x="-8064062" y="533400"/>
            <a:ext cx="32400000" cy="2118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78F86F2E-B09B-4C90-B74B-BAD6C13C289E}"/>
              </a:ext>
            </a:extLst>
          </p:cNvPr>
          <p:cNvGrpSpPr/>
          <p:nvPr/>
        </p:nvGrpSpPr>
        <p:grpSpPr>
          <a:xfrm>
            <a:off x="505326" y="12065031"/>
            <a:ext cx="22469788" cy="3351877"/>
            <a:chOff x="505326" y="9115355"/>
            <a:chExt cx="22469788" cy="3351877"/>
          </a:xfrm>
        </p:grpSpPr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73BC1491-8FC2-4434-85F2-8FC1A707E598}"/>
                </a:ext>
              </a:extLst>
            </p:cNvPr>
            <p:cNvGrpSpPr/>
            <p:nvPr/>
          </p:nvGrpSpPr>
          <p:grpSpPr>
            <a:xfrm>
              <a:off x="505326" y="9115355"/>
              <a:ext cx="22469788" cy="1440001"/>
              <a:chOff x="505326" y="9106569"/>
              <a:chExt cx="22469788" cy="1440001"/>
            </a:xfrm>
          </p:grpSpPr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5E829EE9-8FCE-4E57-917C-CDC6CD4AA86A}"/>
                  </a:ext>
                </a:extLst>
              </p:cNvPr>
              <p:cNvGrpSpPr/>
              <p:nvPr/>
            </p:nvGrpSpPr>
            <p:grpSpPr>
              <a:xfrm>
                <a:off x="505326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2C23A6B2-8263-4E40-AEEB-A807EA6A93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FB8D0342-C498-4708-8E4B-E8DE0074C6F6}"/>
                    </a:ext>
                  </a:extLst>
                </p:cNvPr>
                <p:cNvCxnSpPr>
                  <a:stCxn id="121" idx="0"/>
                  <a:endCxn id="12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98722037-01D4-4801-9D54-13B6A29B49F0}"/>
                  </a:ext>
                </a:extLst>
              </p:cNvPr>
              <p:cNvGrpSpPr/>
              <p:nvPr/>
            </p:nvGrpSpPr>
            <p:grpSpPr>
              <a:xfrm rot="5400000">
                <a:off x="2841969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4" name="椭圆 123">
                  <a:extLst>
                    <a:ext uri="{FF2B5EF4-FFF2-40B4-BE49-F238E27FC236}">
                      <a16:creationId xmlns:a16="http://schemas.microsoft.com/office/drawing/2014/main" id="{FA13B88C-08F6-4107-9BFB-2E97C4CFAB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A28C42A0-3645-4C78-854B-0816A365A031}"/>
                    </a:ext>
                  </a:extLst>
                </p:cNvPr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E73C2A8C-B216-4D7F-9B14-85C06AF5562A}"/>
                  </a:ext>
                </a:extLst>
              </p:cNvPr>
              <p:cNvGrpSpPr/>
              <p:nvPr/>
            </p:nvGrpSpPr>
            <p:grpSpPr>
              <a:xfrm rot="10800000">
                <a:off x="5178612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854A3397-AB21-4095-8781-304B9C71AFE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BD321F01-4C52-4888-9CB0-D1A8ED51ACE9}"/>
                    </a:ext>
                  </a:extLst>
                </p:cNvPr>
                <p:cNvCxnSpPr>
                  <a:stCxn id="127" idx="0"/>
                  <a:endCxn id="12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4E3D391C-0811-4582-9509-004F9EB9306D}"/>
                  </a:ext>
                </a:extLst>
              </p:cNvPr>
              <p:cNvGrpSpPr/>
              <p:nvPr/>
            </p:nvGrpSpPr>
            <p:grpSpPr>
              <a:xfrm rot="16200000">
                <a:off x="7515255" y="9106570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74382ED6-7566-456A-A2D0-F75D4B6804A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DC450694-0E8B-42C6-B9E8-A716C3249C52}"/>
                    </a:ext>
                  </a:extLst>
                </p:cNvPr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FF8748D-48C8-4F59-AC06-66918068EAA3}"/>
                  </a:ext>
                </a:extLst>
              </p:cNvPr>
              <p:cNvGrpSpPr/>
              <p:nvPr/>
            </p:nvGrpSpPr>
            <p:grpSpPr>
              <a:xfrm>
                <a:off x="9851898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7EE7358E-2F38-4CAF-A415-763CCBE3188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4D35C594-7841-44E5-B25D-79FD0BD2DF2F}"/>
                    </a:ext>
                  </a:extLst>
                </p:cNvPr>
                <p:cNvCxnSpPr>
                  <a:stCxn id="133" idx="0"/>
                  <a:endCxn id="13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EA623B89-43E2-4016-9540-443214B71F58}"/>
                  </a:ext>
                </a:extLst>
              </p:cNvPr>
              <p:cNvGrpSpPr/>
              <p:nvPr/>
            </p:nvGrpSpPr>
            <p:grpSpPr>
              <a:xfrm rot="5400000">
                <a:off x="12188541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B51BC2DD-7901-4288-A451-2FE64D8413D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99CEDEE5-27E0-4C03-9774-7CB45B625E92}"/>
                    </a:ext>
                  </a:extLst>
                </p:cNvPr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07D2AA7A-B0B3-40AB-8EDA-2656A42A2120}"/>
                  </a:ext>
                </a:extLst>
              </p:cNvPr>
              <p:cNvGrpSpPr/>
              <p:nvPr/>
            </p:nvGrpSpPr>
            <p:grpSpPr>
              <a:xfrm rot="10800000">
                <a:off x="1452518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A99DA8C2-77A0-4E20-A642-ED9281C7072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C0D3F5E3-23D0-4B96-A0BB-FC5124E302F3}"/>
                    </a:ext>
                  </a:extLst>
                </p:cNvPr>
                <p:cNvCxnSpPr>
                  <a:stCxn id="139" idx="0"/>
                  <a:endCxn id="1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FFB760C6-208C-41C7-ADE8-DE1A95B68A34}"/>
                  </a:ext>
                </a:extLst>
              </p:cNvPr>
              <p:cNvGrpSpPr/>
              <p:nvPr/>
            </p:nvGrpSpPr>
            <p:grpSpPr>
              <a:xfrm rot="16200000">
                <a:off x="16861827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A8D5D196-88F8-4259-ABFA-3892E23670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6AF3456F-0BB3-4E3C-A212-F3773186AFEC}"/>
                    </a:ext>
                  </a:extLst>
                </p:cNvPr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12E7C8C0-C162-4494-A167-1CF94ACDFDB6}"/>
                  </a:ext>
                </a:extLst>
              </p:cNvPr>
              <p:cNvGrpSpPr/>
              <p:nvPr/>
            </p:nvGrpSpPr>
            <p:grpSpPr>
              <a:xfrm>
                <a:off x="19198470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C7399D8B-37A4-4F6E-BD5B-FE9E4345693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40C15D9C-8CC2-441D-832D-4612CE4174AF}"/>
                    </a:ext>
                  </a:extLst>
                </p:cNvPr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C96A8B27-7E6D-4852-A98F-201EF3034E98}"/>
                  </a:ext>
                </a:extLst>
              </p:cNvPr>
              <p:cNvGrpSpPr/>
              <p:nvPr/>
            </p:nvGrpSpPr>
            <p:grpSpPr>
              <a:xfrm rot="5400000">
                <a:off x="2153511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7B5CACF8-BECB-45C7-BB6E-39B91AAA004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4AABB09E-6FCD-480A-94E7-6E4813FADA70}"/>
                    </a:ext>
                  </a:extLst>
                </p:cNvPr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EE740120-031C-4856-B503-108B0EBA9195}"/>
                </a:ext>
              </a:extLst>
            </p:cNvPr>
            <p:cNvGrpSpPr/>
            <p:nvPr/>
          </p:nvGrpSpPr>
          <p:grpSpPr>
            <a:xfrm>
              <a:off x="505326" y="11027231"/>
              <a:ext cx="22469788" cy="1440001"/>
              <a:chOff x="505326" y="11031622"/>
              <a:chExt cx="22469788" cy="1440001"/>
            </a:xfrm>
          </p:grpSpPr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8DC894A0-CA0F-4599-98F3-C2492EF5D2F5}"/>
                  </a:ext>
                </a:extLst>
              </p:cNvPr>
              <p:cNvGrpSpPr/>
              <p:nvPr/>
            </p:nvGrpSpPr>
            <p:grpSpPr>
              <a:xfrm>
                <a:off x="505326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6" name="椭圆 235">
                  <a:extLst>
                    <a:ext uri="{FF2B5EF4-FFF2-40B4-BE49-F238E27FC236}">
                      <a16:creationId xmlns:a16="http://schemas.microsoft.com/office/drawing/2014/main" id="{77120F7B-79E5-4097-960B-E91D8FDD6C6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8AA7C77D-8F70-44BD-96EE-BF544C589A2E}"/>
                    </a:ext>
                  </a:extLst>
                </p:cNvPr>
                <p:cNvCxnSpPr>
                  <a:stCxn id="236" idx="0"/>
                  <a:endCxn id="2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2EEBFAD1-3899-4FB8-BA64-77822EF1F03A}"/>
                  </a:ext>
                </a:extLst>
              </p:cNvPr>
              <p:cNvGrpSpPr/>
              <p:nvPr/>
            </p:nvGrpSpPr>
            <p:grpSpPr>
              <a:xfrm rot="16200000">
                <a:off x="7515255" y="11031623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94C8B59D-3D30-47DE-B234-668CE24B3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0" name="直接连接符 239">
                  <a:extLst>
                    <a:ext uri="{FF2B5EF4-FFF2-40B4-BE49-F238E27FC236}">
                      <a16:creationId xmlns:a16="http://schemas.microsoft.com/office/drawing/2014/main" id="{2886A25F-4CCC-467E-AA82-067F1E4F0DB2}"/>
                    </a:ext>
                  </a:extLst>
                </p:cNvPr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组合 240">
                <a:extLst>
                  <a:ext uri="{FF2B5EF4-FFF2-40B4-BE49-F238E27FC236}">
                    <a16:creationId xmlns:a16="http://schemas.microsoft.com/office/drawing/2014/main" id="{D1DE7F6E-C690-4BD9-831F-0B8812CA4AED}"/>
                  </a:ext>
                </a:extLst>
              </p:cNvPr>
              <p:cNvGrpSpPr/>
              <p:nvPr/>
            </p:nvGrpSpPr>
            <p:grpSpPr>
              <a:xfrm rot="10800000">
                <a:off x="1452518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2" name="椭圆 241">
                  <a:extLst>
                    <a:ext uri="{FF2B5EF4-FFF2-40B4-BE49-F238E27FC236}">
                      <a16:creationId xmlns:a16="http://schemas.microsoft.com/office/drawing/2014/main" id="{E8099D1E-4443-43EB-AB23-123DA19F43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F2F40FA3-37DE-4EB0-85D6-B9EA1964525B}"/>
                    </a:ext>
                  </a:extLst>
                </p:cNvPr>
                <p:cNvCxnSpPr>
                  <a:stCxn id="242" idx="0"/>
                  <a:endCxn id="2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07A17E29-6E20-49A8-9FA5-11F827106283}"/>
                  </a:ext>
                </a:extLst>
              </p:cNvPr>
              <p:cNvGrpSpPr/>
              <p:nvPr/>
            </p:nvGrpSpPr>
            <p:grpSpPr>
              <a:xfrm rot="5400000">
                <a:off x="2153511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5" name="椭圆 244">
                  <a:extLst>
                    <a:ext uri="{FF2B5EF4-FFF2-40B4-BE49-F238E27FC236}">
                      <a16:creationId xmlns:a16="http://schemas.microsoft.com/office/drawing/2014/main" id="{2946C6AD-41C1-4518-8E48-33D9F8E693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051D141E-1552-4F50-86A5-5DD7F21E04E4}"/>
                    </a:ext>
                  </a:extLst>
                </p:cNvPr>
                <p:cNvCxnSpPr>
                  <a:stCxn id="245" idx="0"/>
                  <a:endCxn id="2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998F08C-F472-4187-BB60-BD22E1810C1E}"/>
              </a:ext>
            </a:extLst>
          </p:cNvPr>
          <p:cNvGrpSpPr/>
          <p:nvPr/>
        </p:nvGrpSpPr>
        <p:grpSpPr>
          <a:xfrm>
            <a:off x="505326" y="16891674"/>
            <a:ext cx="22469788" cy="3351873"/>
            <a:chOff x="505326" y="12939107"/>
            <a:chExt cx="22469788" cy="3351873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F58138A5-85FF-4056-8213-6EB751990750}"/>
                </a:ext>
              </a:extLst>
            </p:cNvPr>
            <p:cNvGrpSpPr/>
            <p:nvPr/>
          </p:nvGrpSpPr>
          <p:grpSpPr>
            <a:xfrm>
              <a:off x="505326" y="12939107"/>
              <a:ext cx="22469788" cy="1440000"/>
              <a:chOff x="505326" y="12925927"/>
              <a:chExt cx="22469788" cy="1440000"/>
            </a:xfrm>
          </p:grpSpPr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A896A1D3-29C0-4734-B62A-0DE56B2960A4}"/>
                  </a:ext>
                </a:extLst>
              </p:cNvPr>
              <p:cNvGrpSpPr/>
              <p:nvPr/>
            </p:nvGrpSpPr>
            <p:grpSpPr>
              <a:xfrm>
                <a:off x="505326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355B4AB9-50A7-40F5-BEA6-5E4A86BABF7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A510EAA2-2275-40C3-BE8D-56FE7FC8E887}"/>
                    </a:ext>
                  </a:extLst>
                </p:cNvPr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1513B4DA-A4BC-4A06-9C19-C252128D0CD2}"/>
                  </a:ext>
                </a:extLst>
              </p:cNvPr>
              <p:cNvGrpSpPr/>
              <p:nvPr/>
            </p:nvGrpSpPr>
            <p:grpSpPr>
              <a:xfrm rot="5400000">
                <a:off x="7515255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863724A9-8BB8-47E0-A76A-03710E03DEB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AA0D27D5-0493-4D64-A229-9765A134AB48}"/>
                    </a:ext>
                  </a:extLst>
                </p:cNvPr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1FB2418C-3542-4CD6-ACB1-43F5F9D1E418}"/>
                  </a:ext>
                </a:extLst>
              </p:cNvPr>
              <p:cNvGrpSpPr/>
              <p:nvPr/>
            </p:nvGrpSpPr>
            <p:grpSpPr>
              <a:xfrm rot="10800000">
                <a:off x="1452518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4F81640C-4D30-4F13-B15B-506CEE3A8EB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88F6FF2C-3371-4AAD-99D5-26CA17A02619}"/>
                    </a:ext>
                  </a:extLst>
                </p:cNvPr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28C538C9-AD9F-4991-A65E-EAB071E4B0F8}"/>
                  </a:ext>
                </a:extLst>
              </p:cNvPr>
              <p:cNvGrpSpPr/>
              <p:nvPr/>
            </p:nvGrpSpPr>
            <p:grpSpPr>
              <a:xfrm rot="16200000">
                <a:off x="2153511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D98F9C5C-6BEF-42DE-AD92-5BB51CA208D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A7B711C6-29D9-4607-AACF-DCD28B72CEB7}"/>
                    </a:ext>
                  </a:extLst>
                </p:cNvPr>
                <p:cNvCxnSpPr>
                  <a:stCxn id="163" idx="0"/>
                  <a:endCxn id="1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9E24562B-DC6F-49D8-A0B9-EAA142610F84}"/>
                </a:ext>
              </a:extLst>
            </p:cNvPr>
            <p:cNvGrpSpPr/>
            <p:nvPr/>
          </p:nvGrpSpPr>
          <p:grpSpPr>
            <a:xfrm>
              <a:off x="505326" y="14850980"/>
              <a:ext cx="22469788" cy="1440000"/>
              <a:chOff x="505326" y="14850980"/>
              <a:chExt cx="22469788" cy="1440000"/>
            </a:xfrm>
          </p:grpSpPr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A2714D0A-8C15-472B-BDE6-606692A58252}"/>
                  </a:ext>
                </a:extLst>
              </p:cNvPr>
              <p:cNvGrpSpPr/>
              <p:nvPr/>
            </p:nvGrpSpPr>
            <p:grpSpPr>
              <a:xfrm>
                <a:off x="505326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8" name="椭圆 247">
                  <a:extLst>
                    <a:ext uri="{FF2B5EF4-FFF2-40B4-BE49-F238E27FC236}">
                      <a16:creationId xmlns:a16="http://schemas.microsoft.com/office/drawing/2014/main" id="{0196BFB7-9A18-4F4F-B2BD-E8F24AF819A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id="{85189107-9268-4AC7-80EA-96ADF93BCE69}"/>
                    </a:ext>
                  </a:extLst>
                </p:cNvPr>
                <p:cNvCxnSpPr>
                  <a:stCxn id="248" idx="0"/>
                  <a:endCxn id="2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69F0874-DDDA-456E-98A9-8D9D2A2E1F48}"/>
                  </a:ext>
                </a:extLst>
              </p:cNvPr>
              <p:cNvGrpSpPr/>
              <p:nvPr/>
            </p:nvGrpSpPr>
            <p:grpSpPr>
              <a:xfrm rot="5400000">
                <a:off x="7515255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1" name="椭圆 250">
                  <a:extLst>
                    <a:ext uri="{FF2B5EF4-FFF2-40B4-BE49-F238E27FC236}">
                      <a16:creationId xmlns:a16="http://schemas.microsoft.com/office/drawing/2014/main" id="{D4630CA2-1B4F-40A5-AF8B-7CEC75F1461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2" name="直接连接符 251">
                  <a:extLst>
                    <a:ext uri="{FF2B5EF4-FFF2-40B4-BE49-F238E27FC236}">
                      <a16:creationId xmlns:a16="http://schemas.microsoft.com/office/drawing/2014/main" id="{5F8BAF52-9F6B-4EDB-A571-11D0D82554AD}"/>
                    </a:ext>
                  </a:extLst>
                </p:cNvPr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1FF4E3A5-DC80-47B6-8568-22601B73B6E8}"/>
                  </a:ext>
                </a:extLst>
              </p:cNvPr>
              <p:cNvGrpSpPr/>
              <p:nvPr/>
            </p:nvGrpSpPr>
            <p:grpSpPr>
              <a:xfrm rot="10800000">
                <a:off x="1452518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4" name="椭圆 253">
                  <a:extLst>
                    <a:ext uri="{FF2B5EF4-FFF2-40B4-BE49-F238E27FC236}">
                      <a16:creationId xmlns:a16="http://schemas.microsoft.com/office/drawing/2014/main" id="{8B410B10-929E-44F8-823D-C1FE4DD3F53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5" name="直接连接符 254">
                  <a:extLst>
                    <a:ext uri="{FF2B5EF4-FFF2-40B4-BE49-F238E27FC236}">
                      <a16:creationId xmlns:a16="http://schemas.microsoft.com/office/drawing/2014/main" id="{2F753249-A6CD-4A6F-985D-10B6E7378BCA}"/>
                    </a:ext>
                  </a:extLst>
                </p:cNvPr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3A73514D-32C4-42AA-B693-1FD65472FA5D}"/>
                  </a:ext>
                </a:extLst>
              </p:cNvPr>
              <p:cNvGrpSpPr/>
              <p:nvPr/>
            </p:nvGrpSpPr>
            <p:grpSpPr>
              <a:xfrm rot="16200000">
                <a:off x="2153511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7" name="椭圆 256">
                  <a:extLst>
                    <a:ext uri="{FF2B5EF4-FFF2-40B4-BE49-F238E27FC236}">
                      <a16:creationId xmlns:a16="http://schemas.microsoft.com/office/drawing/2014/main" id="{0B8F3F94-B7BC-4FFD-83D2-AF2D440968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EC2CD5AC-E2BC-44C6-A379-FEA5603FC3FD}"/>
                    </a:ext>
                  </a:extLst>
                </p:cNvPr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13517FF0-8E2B-4F49-BE29-718139CE4D88}"/>
              </a:ext>
            </a:extLst>
          </p:cNvPr>
          <p:cNvGrpSpPr/>
          <p:nvPr/>
        </p:nvGrpSpPr>
        <p:grpSpPr>
          <a:xfrm>
            <a:off x="505326" y="7238390"/>
            <a:ext cx="22469788" cy="3351876"/>
            <a:chOff x="505326" y="5291604"/>
            <a:chExt cx="22469788" cy="3351876"/>
          </a:xfrm>
        </p:grpSpPr>
        <p:grpSp>
          <p:nvGrpSpPr>
            <p:cNvPr id="285" name="组合 284">
              <a:extLst>
                <a:ext uri="{FF2B5EF4-FFF2-40B4-BE49-F238E27FC236}">
                  <a16:creationId xmlns:a16="http://schemas.microsoft.com/office/drawing/2014/main" id="{314572D0-800B-4C78-A0F7-4CAFECD36B1A}"/>
                </a:ext>
              </a:extLst>
            </p:cNvPr>
            <p:cNvGrpSpPr/>
            <p:nvPr/>
          </p:nvGrpSpPr>
          <p:grpSpPr>
            <a:xfrm>
              <a:off x="505326" y="5291604"/>
              <a:ext cx="22469788" cy="1440001"/>
              <a:chOff x="505326" y="5287211"/>
              <a:chExt cx="22469788" cy="1440001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FE4C833-0A9B-433F-B654-74DCAAA84CC3}"/>
                  </a:ext>
                </a:extLst>
              </p:cNvPr>
              <p:cNvGrpSpPr/>
              <p:nvPr/>
            </p:nvGrpSpPr>
            <p:grpSpPr>
              <a:xfrm>
                <a:off x="50532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" name="椭圆 1">
                  <a:extLst>
                    <a:ext uri="{FF2B5EF4-FFF2-40B4-BE49-F238E27FC236}">
                      <a16:creationId xmlns:a16="http://schemas.microsoft.com/office/drawing/2014/main" id="{02755C1A-9C1D-4454-BB1B-CB722F3804E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D072590F-ADAD-4400-815E-9D436374D525}"/>
                    </a:ext>
                  </a:extLst>
                </p:cNvPr>
                <p:cNvCxnSpPr>
                  <a:stCxn id="2" idx="0"/>
                  <a:endCxn id="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91FE6F90-02F4-49B8-B8D0-D2C320501E93}"/>
                  </a:ext>
                </a:extLst>
              </p:cNvPr>
              <p:cNvGrpSpPr/>
              <p:nvPr/>
            </p:nvGrpSpPr>
            <p:grpSpPr>
              <a:xfrm rot="5400000">
                <a:off x="225780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1D46DDEE-CE64-4EB0-B981-A0B65C8712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85A52E23-50FB-429F-84A1-B3A54DD038AF}"/>
                    </a:ext>
                  </a:extLst>
                </p:cNvPr>
                <p:cNvCxnSpPr>
                  <a:stCxn id="24" idx="0"/>
                  <a:endCxn id="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54AEFFE-87F1-41BA-B166-A092C8A94424}"/>
                  </a:ext>
                </a:extLst>
              </p:cNvPr>
              <p:cNvGrpSpPr/>
              <p:nvPr/>
            </p:nvGrpSpPr>
            <p:grpSpPr>
              <a:xfrm rot="10800000">
                <a:off x="401029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2CE344D-2FED-4936-BFAD-E8434B6D59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665CA5A2-790B-4AF1-9325-41A091C41F37}"/>
                    </a:ext>
                  </a:extLst>
                </p:cNvPr>
                <p:cNvCxnSpPr>
                  <a:stCxn id="31" idx="0"/>
                  <a:endCxn id="3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F8471EF-AA2A-4327-9EE4-6D5E93302E89}"/>
                  </a:ext>
                </a:extLst>
              </p:cNvPr>
              <p:cNvGrpSpPr/>
              <p:nvPr/>
            </p:nvGrpSpPr>
            <p:grpSpPr>
              <a:xfrm rot="16200000">
                <a:off x="576277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71E7719E-F2C3-4965-ACE5-C6D1AE3DA39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5D431D24-7218-4B0C-A43C-D5C21B9659A1}"/>
                    </a:ext>
                  </a:extLst>
                </p:cNvPr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1B01948B-1C5F-4A89-A9BF-57187584E7F8}"/>
                  </a:ext>
                </a:extLst>
              </p:cNvPr>
              <p:cNvGrpSpPr/>
              <p:nvPr/>
            </p:nvGrpSpPr>
            <p:grpSpPr>
              <a:xfrm>
                <a:off x="751525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D258272B-B722-4B60-B660-59EDE012F9C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8CB35DC5-295E-44CB-88B0-C56AEFA51273}"/>
                    </a:ext>
                  </a:extLst>
                </p:cNvPr>
                <p:cNvCxnSpPr>
                  <a:stCxn id="43" idx="0"/>
                  <a:endCxn id="4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096EEF50-BEFF-4898-B6FC-9B5DE6106579}"/>
                  </a:ext>
                </a:extLst>
              </p:cNvPr>
              <p:cNvGrpSpPr/>
              <p:nvPr/>
            </p:nvGrpSpPr>
            <p:grpSpPr>
              <a:xfrm rot="5400000">
                <a:off x="926773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76917E1A-7E3C-4C98-8730-7CF35E48312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4F722AD4-B8D8-433E-953E-D8D6C4508246}"/>
                    </a:ext>
                  </a:extLst>
                </p:cNvPr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D6DEF1DF-8869-43E6-B505-C13398400917}"/>
                  </a:ext>
                </a:extLst>
              </p:cNvPr>
              <p:cNvGrpSpPr/>
              <p:nvPr/>
            </p:nvGrpSpPr>
            <p:grpSpPr>
              <a:xfrm rot="10800000">
                <a:off x="1102021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BC9EF596-1255-4F81-9C66-4FAE1FAA58E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076A0ED6-B7F8-4344-9D17-3F36F4308286}"/>
                    </a:ext>
                  </a:extLst>
                </p:cNvPr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F44FB661-C3AC-4C22-A5BE-AFF37714081E}"/>
                  </a:ext>
                </a:extLst>
              </p:cNvPr>
              <p:cNvGrpSpPr/>
              <p:nvPr/>
            </p:nvGrpSpPr>
            <p:grpSpPr>
              <a:xfrm rot="16200000">
                <a:off x="1277270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1159B2AE-CE88-4B92-998C-77B2BA2F6F3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69256A37-446B-4E1D-A139-44AE33820B74}"/>
                    </a:ext>
                  </a:extLst>
                </p:cNvPr>
                <p:cNvCxnSpPr>
                  <a:stCxn id="115" idx="0"/>
                  <a:endCxn id="11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364F746F-24A3-40E5-8764-11B9142A3E3F}"/>
                  </a:ext>
                </a:extLst>
              </p:cNvPr>
              <p:cNvGrpSpPr/>
              <p:nvPr/>
            </p:nvGrpSpPr>
            <p:grpSpPr>
              <a:xfrm>
                <a:off x="1452518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47D62581-0F76-405C-97A4-6EB59BA4DC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51C63CA2-3A94-46F5-A9C0-0C98DF79544C}"/>
                    </a:ext>
                  </a:extLst>
                </p:cNvPr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955D867B-962A-4214-AE18-8AFD46CC3238}"/>
                  </a:ext>
                </a:extLst>
              </p:cNvPr>
              <p:cNvGrpSpPr/>
              <p:nvPr/>
            </p:nvGrpSpPr>
            <p:grpSpPr>
              <a:xfrm rot="5400000">
                <a:off x="1627766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4F8D2EA6-B3FE-40B0-B35C-711C1C9BF1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89D01533-A160-4F02-9713-DEC1041F3AAE}"/>
                    </a:ext>
                  </a:extLst>
                </p:cNvPr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F34A67D9-1E47-476E-85A7-7A844DD642E9}"/>
                  </a:ext>
                </a:extLst>
              </p:cNvPr>
              <p:cNvGrpSpPr/>
              <p:nvPr/>
            </p:nvGrpSpPr>
            <p:grpSpPr>
              <a:xfrm rot="10800000">
                <a:off x="18030146" y="5287212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0B498C8B-907B-4877-915A-A9AF16F980B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104537A4-7E84-4C50-A040-33BD65B84AC5}"/>
                    </a:ext>
                  </a:extLst>
                </p:cNvPr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84AAB3FE-FC46-4908-8034-ADC0979A7144}"/>
                  </a:ext>
                </a:extLst>
              </p:cNvPr>
              <p:cNvGrpSpPr/>
              <p:nvPr/>
            </p:nvGrpSpPr>
            <p:grpSpPr>
              <a:xfrm rot="16200000">
                <a:off x="1978262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3C815E1C-D7F0-464E-886C-099E6FC454A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9AF42668-D2E8-41B2-BC3F-08A181806972}"/>
                    </a:ext>
                  </a:extLst>
                </p:cNvPr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24B7B2A4-7E33-480E-ACFC-F8BA3C7755A1}"/>
                  </a:ext>
                </a:extLst>
              </p:cNvPr>
              <p:cNvGrpSpPr/>
              <p:nvPr/>
            </p:nvGrpSpPr>
            <p:grpSpPr>
              <a:xfrm>
                <a:off x="2153511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28B6D0C1-939D-4B13-81E6-A461870B8FD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A364D35F-FA9A-427A-8B82-478A1BEEBB76}"/>
                    </a:ext>
                  </a:extLst>
                </p:cNvPr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33CACF16-1D98-4A7D-B6F1-B3FC0079DED6}"/>
                </a:ext>
              </a:extLst>
            </p:cNvPr>
            <p:cNvGrpSpPr/>
            <p:nvPr/>
          </p:nvGrpSpPr>
          <p:grpSpPr>
            <a:xfrm>
              <a:off x="505326" y="7203480"/>
              <a:ext cx="22469788" cy="1440000"/>
              <a:chOff x="505326" y="7212264"/>
              <a:chExt cx="22469788" cy="1440000"/>
            </a:xfrm>
          </p:grpSpPr>
          <p:grpSp>
            <p:nvGrpSpPr>
              <p:cNvPr id="259" name="组合 258">
                <a:extLst>
                  <a:ext uri="{FF2B5EF4-FFF2-40B4-BE49-F238E27FC236}">
                    <a16:creationId xmlns:a16="http://schemas.microsoft.com/office/drawing/2014/main" id="{0447A2BB-CADD-4424-AB5C-978A4FF396E3}"/>
                  </a:ext>
                </a:extLst>
              </p:cNvPr>
              <p:cNvGrpSpPr/>
              <p:nvPr/>
            </p:nvGrpSpPr>
            <p:grpSpPr>
              <a:xfrm>
                <a:off x="505326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0" name="椭圆 259">
                  <a:extLst>
                    <a:ext uri="{FF2B5EF4-FFF2-40B4-BE49-F238E27FC236}">
                      <a16:creationId xmlns:a16="http://schemas.microsoft.com/office/drawing/2014/main" id="{171DA45B-154B-4131-9F59-7CEFE15012D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1" name="直接连接符 260">
                  <a:extLst>
                    <a:ext uri="{FF2B5EF4-FFF2-40B4-BE49-F238E27FC236}">
                      <a16:creationId xmlns:a16="http://schemas.microsoft.com/office/drawing/2014/main" id="{DB0E8225-91F3-4B63-995C-3DD5DFCA5154}"/>
                    </a:ext>
                  </a:extLst>
                </p:cNvPr>
                <p:cNvCxnSpPr>
                  <a:stCxn id="260" idx="0"/>
                  <a:endCxn id="2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9EEE9414-C789-4FBB-AC83-7FFCF9CEF943}"/>
                  </a:ext>
                </a:extLst>
              </p:cNvPr>
              <p:cNvGrpSpPr/>
              <p:nvPr/>
            </p:nvGrpSpPr>
            <p:grpSpPr>
              <a:xfrm>
                <a:off x="751525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3" name="椭圆 262">
                  <a:extLst>
                    <a:ext uri="{FF2B5EF4-FFF2-40B4-BE49-F238E27FC236}">
                      <a16:creationId xmlns:a16="http://schemas.microsoft.com/office/drawing/2014/main" id="{06130870-8525-428E-9946-7186332FF1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978215A2-945E-4263-A0D0-7385F4B4CA20}"/>
                    </a:ext>
                  </a:extLst>
                </p:cNvPr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组合 264">
                <a:extLst>
                  <a:ext uri="{FF2B5EF4-FFF2-40B4-BE49-F238E27FC236}">
                    <a16:creationId xmlns:a16="http://schemas.microsoft.com/office/drawing/2014/main" id="{ED40C611-A459-4C7B-AE79-2477F679B74C}"/>
                  </a:ext>
                </a:extLst>
              </p:cNvPr>
              <p:cNvGrpSpPr/>
              <p:nvPr/>
            </p:nvGrpSpPr>
            <p:grpSpPr>
              <a:xfrm>
                <a:off x="14525182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6" name="椭圆 265">
                  <a:extLst>
                    <a:ext uri="{FF2B5EF4-FFF2-40B4-BE49-F238E27FC236}">
                      <a16:creationId xmlns:a16="http://schemas.microsoft.com/office/drawing/2014/main" id="{33DB33D1-96CF-4902-A131-0C9D42D666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0630BFB9-0971-4009-9FD7-2EDE58E4C591}"/>
                    </a:ext>
                  </a:extLst>
                </p:cNvPr>
                <p:cNvCxnSpPr>
                  <a:stCxn id="266" idx="0"/>
                  <a:endCxn id="26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AB10B7C1-2524-45FE-A13A-A7AB47566AC6}"/>
                  </a:ext>
                </a:extLst>
              </p:cNvPr>
              <p:cNvGrpSpPr/>
              <p:nvPr/>
            </p:nvGrpSpPr>
            <p:grpSpPr>
              <a:xfrm>
                <a:off x="2153511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9" name="椭圆 268">
                  <a:extLst>
                    <a:ext uri="{FF2B5EF4-FFF2-40B4-BE49-F238E27FC236}">
                      <a16:creationId xmlns:a16="http://schemas.microsoft.com/office/drawing/2014/main" id="{30D4270D-3866-4EAE-8A4F-41ED98E81F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27F4D903-0029-4DE4-A67B-71FB06D0A7FA}"/>
                    </a:ext>
                  </a:extLst>
                </p:cNvPr>
                <p:cNvCxnSpPr>
                  <a:stCxn id="269" idx="0"/>
                  <a:endCxn id="26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F1761332-D4DA-41E3-80FD-8FEFB67C414A}"/>
              </a:ext>
            </a:extLst>
          </p:cNvPr>
          <p:cNvGrpSpPr/>
          <p:nvPr/>
        </p:nvGrpSpPr>
        <p:grpSpPr>
          <a:xfrm>
            <a:off x="505326" y="2411749"/>
            <a:ext cx="22469788" cy="3351876"/>
            <a:chOff x="505326" y="1467853"/>
            <a:chExt cx="22469788" cy="3351876"/>
          </a:xfrm>
        </p:grpSpPr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D4737CF9-070B-49BB-8A7A-2CBE9BA1FAE1}"/>
                </a:ext>
              </a:extLst>
            </p:cNvPr>
            <p:cNvGrpSpPr/>
            <p:nvPr/>
          </p:nvGrpSpPr>
          <p:grpSpPr>
            <a:xfrm>
              <a:off x="505326" y="1467853"/>
              <a:ext cx="22469788" cy="1440001"/>
              <a:chOff x="505326" y="1467853"/>
              <a:chExt cx="22469788" cy="1440001"/>
            </a:xfrm>
          </p:grpSpPr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19838626-93C6-49BC-9B59-3239A28C37E1}"/>
                  </a:ext>
                </a:extLst>
              </p:cNvPr>
              <p:cNvGrpSpPr/>
              <p:nvPr/>
            </p:nvGrpSpPr>
            <p:grpSpPr>
              <a:xfrm>
                <a:off x="50532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8E18B9A0-C288-494F-BE61-3C6A2990DC1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753D34DF-421D-4ADA-A01A-E09E7396B7D2}"/>
                    </a:ext>
                  </a:extLst>
                </p:cNvPr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435B0D18-46BE-4303-97AC-ED0813B66352}"/>
                  </a:ext>
                </a:extLst>
              </p:cNvPr>
              <p:cNvGrpSpPr/>
              <p:nvPr/>
            </p:nvGrpSpPr>
            <p:grpSpPr>
              <a:xfrm rot="5400000">
                <a:off x="190731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7" name="椭圆 186">
                  <a:extLst>
                    <a:ext uri="{FF2B5EF4-FFF2-40B4-BE49-F238E27FC236}">
                      <a16:creationId xmlns:a16="http://schemas.microsoft.com/office/drawing/2014/main" id="{0508B390-CFF8-46A3-BAF8-0323E81284D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46EDA96C-BD97-4112-BAA6-6AD531EF19D5}"/>
                    </a:ext>
                  </a:extLst>
                </p:cNvPr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8B2D09CE-827B-407A-BCE7-ACB372B09D67}"/>
                  </a:ext>
                </a:extLst>
              </p:cNvPr>
              <p:cNvGrpSpPr/>
              <p:nvPr/>
            </p:nvGrpSpPr>
            <p:grpSpPr>
              <a:xfrm rot="10800000">
                <a:off x="330929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0" name="椭圆 189">
                  <a:extLst>
                    <a:ext uri="{FF2B5EF4-FFF2-40B4-BE49-F238E27FC236}">
                      <a16:creationId xmlns:a16="http://schemas.microsoft.com/office/drawing/2014/main" id="{A766C6A1-1135-4156-88E6-A037BF221C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C4572535-C730-4F1A-8177-B1859660C5CD}"/>
                    </a:ext>
                  </a:extLst>
                </p:cNvPr>
                <p:cNvCxnSpPr>
                  <a:stCxn id="190" idx="0"/>
                  <a:endCxn id="19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B3CD4988-4A00-42C9-ABD7-E349C27EF537}"/>
                  </a:ext>
                </a:extLst>
              </p:cNvPr>
              <p:cNvGrpSpPr/>
              <p:nvPr/>
            </p:nvGrpSpPr>
            <p:grpSpPr>
              <a:xfrm rot="16200000">
                <a:off x="4711284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3D4FB751-BDB2-4A08-9E6C-29321B69424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892CD8FF-8742-4EEE-A749-55BFD8C1A346}"/>
                    </a:ext>
                  </a:extLst>
                </p:cNvPr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74E4D1E7-4146-485E-B236-B5121787CFBD}"/>
                  </a:ext>
                </a:extLst>
              </p:cNvPr>
              <p:cNvGrpSpPr/>
              <p:nvPr/>
            </p:nvGrpSpPr>
            <p:grpSpPr>
              <a:xfrm>
                <a:off x="611327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ED4F15A3-716D-4CAF-9E44-0218C5042F0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E4950A46-7C91-4BE1-A78B-84E98D7DD421}"/>
                    </a:ext>
                  </a:extLst>
                </p:cNvPr>
                <p:cNvCxnSpPr>
                  <a:stCxn id="196" idx="0"/>
                  <a:endCxn id="19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组合 197">
                <a:extLst>
                  <a:ext uri="{FF2B5EF4-FFF2-40B4-BE49-F238E27FC236}">
                    <a16:creationId xmlns:a16="http://schemas.microsoft.com/office/drawing/2014/main" id="{B94F65C7-9FE8-4CF7-AE5F-C10C5BC94ED7}"/>
                  </a:ext>
                </a:extLst>
              </p:cNvPr>
              <p:cNvGrpSpPr/>
              <p:nvPr/>
            </p:nvGrpSpPr>
            <p:grpSpPr>
              <a:xfrm rot="5400000">
                <a:off x="751525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FEEE2970-E63E-4B04-8725-7D74755AD0A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C25E2858-B3BB-48DA-AF97-1F0DB9812CA1}"/>
                    </a:ext>
                  </a:extLst>
                </p:cNvPr>
                <p:cNvCxnSpPr>
                  <a:stCxn id="199" idx="0"/>
                  <a:endCxn id="19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组合 200">
                <a:extLst>
                  <a:ext uri="{FF2B5EF4-FFF2-40B4-BE49-F238E27FC236}">
                    <a16:creationId xmlns:a16="http://schemas.microsoft.com/office/drawing/2014/main" id="{B9107BF2-D18D-4FA8-B55F-35B093BCA8E6}"/>
                  </a:ext>
                </a:extLst>
              </p:cNvPr>
              <p:cNvGrpSpPr/>
              <p:nvPr/>
            </p:nvGrpSpPr>
            <p:grpSpPr>
              <a:xfrm rot="10800000">
                <a:off x="8917242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025F2370-00A5-4B09-9D92-10B9BC4F4BD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CA0CF4E8-602E-4456-9EE7-F539617DEF15}"/>
                    </a:ext>
                  </a:extLst>
                </p:cNvPr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0F1A46C7-243E-4AD4-AB56-4D53B0523253}"/>
                  </a:ext>
                </a:extLst>
              </p:cNvPr>
              <p:cNvGrpSpPr/>
              <p:nvPr/>
            </p:nvGrpSpPr>
            <p:grpSpPr>
              <a:xfrm rot="16200000">
                <a:off x="1031922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D265A23B-3DDC-4D1F-BB9C-0BF95943DC9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3B974154-9007-4255-A1E9-8851EC3F7856}"/>
                    </a:ext>
                  </a:extLst>
                </p:cNvPr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1C312054-4C61-4592-A5D8-785DCC847E9D}"/>
                  </a:ext>
                </a:extLst>
              </p:cNvPr>
              <p:cNvGrpSpPr/>
              <p:nvPr/>
            </p:nvGrpSpPr>
            <p:grpSpPr>
              <a:xfrm>
                <a:off x="117212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25687FE5-9108-4C2D-A76B-6AA764ED2B2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E83B0B5E-2649-41F6-A0B4-EC0882EF674C}"/>
                    </a:ext>
                  </a:extLst>
                </p:cNvPr>
                <p:cNvCxnSpPr>
                  <a:stCxn id="208" idx="0"/>
                  <a:endCxn id="20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组合 209">
                <a:extLst>
                  <a:ext uri="{FF2B5EF4-FFF2-40B4-BE49-F238E27FC236}">
                    <a16:creationId xmlns:a16="http://schemas.microsoft.com/office/drawing/2014/main" id="{341FCCBF-7F02-486A-828E-35C5BFB9CFDD}"/>
                  </a:ext>
                </a:extLst>
              </p:cNvPr>
              <p:cNvGrpSpPr/>
              <p:nvPr/>
            </p:nvGrpSpPr>
            <p:grpSpPr>
              <a:xfrm rot="5400000">
                <a:off x="1312320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532756FF-DB63-4AA3-8DA5-9A39AEBD484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6855AE58-BC4C-4627-B59C-2C1033EDBC8B}"/>
                    </a:ext>
                  </a:extLst>
                </p:cNvPr>
                <p:cNvCxnSpPr>
                  <a:stCxn id="211" idx="0"/>
                  <a:endCxn id="21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8510AA4A-CCB1-449E-81CD-FD04E2094B6A}"/>
                  </a:ext>
                </a:extLst>
              </p:cNvPr>
              <p:cNvGrpSpPr/>
              <p:nvPr/>
            </p:nvGrpSpPr>
            <p:grpSpPr>
              <a:xfrm rot="10800000">
                <a:off x="1452518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8AE05563-2A5D-4FD3-BBD0-A2708110F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5" name="直接连接符 214">
                  <a:extLst>
                    <a:ext uri="{FF2B5EF4-FFF2-40B4-BE49-F238E27FC236}">
                      <a16:creationId xmlns:a16="http://schemas.microsoft.com/office/drawing/2014/main" id="{21D381A4-ACD9-46B5-9D62-3941C3C223DF}"/>
                    </a:ext>
                  </a:extLst>
                </p:cNvPr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2D0BECE5-464E-47C4-B162-F4E1A27F204A}"/>
                  </a:ext>
                </a:extLst>
              </p:cNvPr>
              <p:cNvGrpSpPr/>
              <p:nvPr/>
            </p:nvGrpSpPr>
            <p:grpSpPr>
              <a:xfrm rot="16200000">
                <a:off x="1592717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17FECE5A-0C42-484D-A0D3-F02580E80B3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79337A95-A448-46A4-BC3D-BEEA9C837171}"/>
                    </a:ext>
                  </a:extLst>
                </p:cNvPr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E6E5B03D-01F8-417F-89F3-CD6C61E3409A}"/>
                  </a:ext>
                </a:extLst>
              </p:cNvPr>
              <p:cNvGrpSpPr/>
              <p:nvPr/>
            </p:nvGrpSpPr>
            <p:grpSpPr>
              <a:xfrm>
                <a:off x="1732915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B74F8308-4D8C-4C2F-85AC-949B4EECC7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9A3A985E-A38D-412C-A33D-4ABEA58B4C23}"/>
                    </a:ext>
                  </a:extLst>
                </p:cNvPr>
                <p:cNvCxnSpPr>
                  <a:stCxn id="220" idx="0"/>
                  <a:endCxn id="22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2" name="组合 221">
                <a:extLst>
                  <a:ext uri="{FF2B5EF4-FFF2-40B4-BE49-F238E27FC236}">
                    <a16:creationId xmlns:a16="http://schemas.microsoft.com/office/drawing/2014/main" id="{EFD4B2F1-7E75-45BC-8DAC-7AE63C230493}"/>
                  </a:ext>
                </a:extLst>
              </p:cNvPr>
              <p:cNvGrpSpPr/>
              <p:nvPr/>
            </p:nvGrpSpPr>
            <p:grpSpPr>
              <a:xfrm rot="5400000">
                <a:off x="1873114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DCC2339F-8797-49D1-BA6A-48D3931CD62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0F6D563D-7FE9-4A6F-BD35-2D5A5AABDD27}"/>
                    </a:ext>
                  </a:extLst>
                </p:cNvPr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FD2F6BB7-583B-440E-A8A5-C81FF59C869C}"/>
                  </a:ext>
                </a:extLst>
              </p:cNvPr>
              <p:cNvGrpSpPr/>
              <p:nvPr/>
            </p:nvGrpSpPr>
            <p:grpSpPr>
              <a:xfrm rot="10800000">
                <a:off x="2013313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6" name="椭圆 225">
                  <a:extLst>
                    <a:ext uri="{FF2B5EF4-FFF2-40B4-BE49-F238E27FC236}">
                      <a16:creationId xmlns:a16="http://schemas.microsoft.com/office/drawing/2014/main" id="{197EF551-4195-4073-9475-07FC1A322B8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050FC7BB-6277-433F-A44C-B293AA9BAB09}"/>
                    </a:ext>
                  </a:extLst>
                </p:cNvPr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3C676DDB-A6FF-4896-8646-E97CD04AC7F0}"/>
                  </a:ext>
                </a:extLst>
              </p:cNvPr>
              <p:cNvGrpSpPr/>
              <p:nvPr/>
            </p:nvGrpSpPr>
            <p:grpSpPr>
              <a:xfrm rot="16200000">
                <a:off x="215351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9" name="椭圆 228">
                  <a:extLst>
                    <a:ext uri="{FF2B5EF4-FFF2-40B4-BE49-F238E27FC236}">
                      <a16:creationId xmlns:a16="http://schemas.microsoft.com/office/drawing/2014/main" id="{BB77140F-CF70-4267-A6E3-DBE8E48A2A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0" name="直接连接符 229">
                  <a:extLst>
                    <a:ext uri="{FF2B5EF4-FFF2-40B4-BE49-F238E27FC236}">
                      <a16:creationId xmlns:a16="http://schemas.microsoft.com/office/drawing/2014/main" id="{FDDAF377-D35E-4341-870A-8D1B74BCED9D}"/>
                    </a:ext>
                  </a:extLst>
                </p:cNvPr>
                <p:cNvCxnSpPr>
                  <a:stCxn id="229" idx="0"/>
                  <a:endCxn id="22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3746F803-100B-48D0-8A9B-B9B1767BE65B}"/>
                </a:ext>
              </a:extLst>
            </p:cNvPr>
            <p:cNvGrpSpPr/>
            <p:nvPr/>
          </p:nvGrpSpPr>
          <p:grpSpPr>
            <a:xfrm>
              <a:off x="505326" y="3379729"/>
              <a:ext cx="22469788" cy="1440000"/>
              <a:chOff x="505326" y="3392906"/>
              <a:chExt cx="22469788" cy="1440000"/>
            </a:xfrm>
          </p:grpSpPr>
          <p:grpSp>
            <p:nvGrpSpPr>
              <p:cNvPr id="271" name="组合 270">
                <a:extLst>
                  <a:ext uri="{FF2B5EF4-FFF2-40B4-BE49-F238E27FC236}">
                    <a16:creationId xmlns:a16="http://schemas.microsoft.com/office/drawing/2014/main" id="{9E4DC942-A504-445E-8C83-8D00F2A66227}"/>
                  </a:ext>
                </a:extLst>
              </p:cNvPr>
              <p:cNvGrpSpPr/>
              <p:nvPr/>
            </p:nvGrpSpPr>
            <p:grpSpPr>
              <a:xfrm>
                <a:off x="50532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2" name="椭圆 271">
                  <a:extLst>
                    <a:ext uri="{FF2B5EF4-FFF2-40B4-BE49-F238E27FC236}">
                      <a16:creationId xmlns:a16="http://schemas.microsoft.com/office/drawing/2014/main" id="{795ABF7A-AA5D-4EB9-BB00-FF64A45B734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FC0694A5-C3BB-49A4-9BAD-4AC5223D8156}"/>
                    </a:ext>
                  </a:extLst>
                </p:cNvPr>
                <p:cNvCxnSpPr>
                  <a:stCxn id="272" idx="0"/>
                  <a:endCxn id="2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组合 273">
                <a:extLst>
                  <a:ext uri="{FF2B5EF4-FFF2-40B4-BE49-F238E27FC236}">
                    <a16:creationId xmlns:a16="http://schemas.microsoft.com/office/drawing/2014/main" id="{7C7890E1-B290-447B-8B38-34AC2BDF8782}"/>
                  </a:ext>
                </a:extLst>
              </p:cNvPr>
              <p:cNvGrpSpPr/>
              <p:nvPr/>
            </p:nvGrpSpPr>
            <p:grpSpPr>
              <a:xfrm rot="5400000">
                <a:off x="751525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5" name="椭圆 274">
                  <a:extLst>
                    <a:ext uri="{FF2B5EF4-FFF2-40B4-BE49-F238E27FC236}">
                      <a16:creationId xmlns:a16="http://schemas.microsoft.com/office/drawing/2014/main" id="{7B9DF242-3FBB-4E47-B1CD-579E2AC5BFD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44D4C092-5D6F-4E53-B77A-A0EBD95963CA}"/>
                    </a:ext>
                  </a:extLst>
                </p:cNvPr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组合 276">
                <a:extLst>
                  <a:ext uri="{FF2B5EF4-FFF2-40B4-BE49-F238E27FC236}">
                    <a16:creationId xmlns:a16="http://schemas.microsoft.com/office/drawing/2014/main" id="{08E3415A-D281-4DCD-83B1-07E80C54364A}"/>
                  </a:ext>
                </a:extLst>
              </p:cNvPr>
              <p:cNvGrpSpPr/>
              <p:nvPr/>
            </p:nvGrpSpPr>
            <p:grpSpPr>
              <a:xfrm rot="10800000">
                <a:off x="1452518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8" name="椭圆 277">
                  <a:extLst>
                    <a:ext uri="{FF2B5EF4-FFF2-40B4-BE49-F238E27FC236}">
                      <a16:creationId xmlns:a16="http://schemas.microsoft.com/office/drawing/2014/main" id="{8010C8DB-7780-49BC-878E-4B2F63516A9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F98999E5-DA4C-43A1-ABCF-719181B2C4A2}"/>
                    </a:ext>
                  </a:extLst>
                </p:cNvPr>
                <p:cNvCxnSpPr>
                  <a:stCxn id="278" idx="0"/>
                  <a:endCxn id="2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4C71D826-C159-46D0-88E2-D6547497008F}"/>
                  </a:ext>
                </a:extLst>
              </p:cNvPr>
              <p:cNvGrpSpPr/>
              <p:nvPr/>
            </p:nvGrpSpPr>
            <p:grpSpPr>
              <a:xfrm rot="16200000">
                <a:off x="21535114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81" name="椭圆 280">
                  <a:extLst>
                    <a:ext uri="{FF2B5EF4-FFF2-40B4-BE49-F238E27FC236}">
                      <a16:creationId xmlns:a16="http://schemas.microsoft.com/office/drawing/2014/main" id="{638F8F7A-C544-40F6-8EC2-827DC1CC86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150C05A9-9973-4592-ACF6-E53851ECFEF3}"/>
                    </a:ext>
                  </a:extLst>
                </p:cNvPr>
                <p:cNvCxnSpPr>
                  <a:stCxn id="281" idx="0"/>
                  <a:endCxn id="28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05607090-8A47-4F01-8F2E-FB20F8D1A8A2}"/>
              </a:ext>
            </a:extLst>
          </p:cNvPr>
          <p:cNvGrpSpPr/>
          <p:nvPr/>
        </p:nvGrpSpPr>
        <p:grpSpPr>
          <a:xfrm>
            <a:off x="1233714" y="856343"/>
            <a:ext cx="7010403" cy="1116151"/>
            <a:chOff x="1233714" y="856343"/>
            <a:chExt cx="7010403" cy="1116151"/>
          </a:xfrm>
        </p:grpSpPr>
        <p:sp>
          <p:nvSpPr>
            <p:cNvPr id="296" name="右中括号 295">
              <a:extLst>
                <a:ext uri="{FF2B5EF4-FFF2-40B4-BE49-F238E27FC236}">
                  <a16:creationId xmlns:a16="http://schemas.microsoft.com/office/drawing/2014/main" id="{46E1904C-EEF5-4099-A335-DE8E0479DA85}"/>
                </a:ext>
              </a:extLst>
            </p:cNvPr>
            <p:cNvSpPr/>
            <p:nvPr/>
          </p:nvSpPr>
          <p:spPr>
            <a:xfrm rot="16200000">
              <a:off x="4638041" y="-1633583"/>
              <a:ext cx="201750" cy="7010403"/>
            </a:xfrm>
            <a:prstGeom prst="rightBracket">
              <a:avLst>
                <a:gd name="adj" fmla="val 0"/>
              </a:avLst>
            </a:prstGeom>
            <a:ln w="508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B7CB5DB0-CBE7-4B6E-8797-23D95EA3E236}"/>
                </a:ext>
              </a:extLst>
            </p:cNvPr>
            <p:cNvSpPr txBox="1"/>
            <p:nvPr/>
          </p:nvSpPr>
          <p:spPr>
            <a:xfrm>
              <a:off x="3685868" y="856343"/>
              <a:ext cx="2106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1/60 s</a:t>
              </a:r>
              <a:endPara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99" name="文本框 298">
            <a:extLst>
              <a:ext uri="{FF2B5EF4-FFF2-40B4-BE49-F238E27FC236}">
                <a16:creationId xmlns:a16="http://schemas.microsoft.com/office/drawing/2014/main" id="{D2A0A29A-1E90-410D-888F-B475B511ACC4}"/>
              </a:ext>
            </a:extLst>
          </p:cNvPr>
          <p:cNvSpPr txBox="1"/>
          <p:nvPr/>
        </p:nvSpPr>
        <p:spPr>
          <a:xfrm>
            <a:off x="-7226710" y="2713703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B9F9718D-2098-41D4-808C-BFBF0FF0DDE2}"/>
              </a:ext>
            </a:extLst>
          </p:cNvPr>
          <p:cNvSpPr txBox="1"/>
          <p:nvPr/>
        </p:nvSpPr>
        <p:spPr>
          <a:xfrm>
            <a:off x="-7226710" y="7598524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C1D69C9C-FD78-4DC6-B002-394323DE686E}"/>
              </a:ext>
            </a:extLst>
          </p:cNvPr>
          <p:cNvSpPr txBox="1"/>
          <p:nvPr/>
        </p:nvSpPr>
        <p:spPr>
          <a:xfrm>
            <a:off x="-7226710" y="1237845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9D9239C2-FBF2-46F6-A12A-90BE49B631B6}"/>
              </a:ext>
            </a:extLst>
          </p:cNvPr>
          <p:cNvSpPr txBox="1"/>
          <p:nvPr/>
        </p:nvSpPr>
        <p:spPr>
          <a:xfrm>
            <a:off x="-7226710" y="17204286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6E713495-4B78-421D-A898-C29CBE0E19A3}"/>
              </a:ext>
            </a:extLst>
          </p:cNvPr>
          <p:cNvSpPr txBox="1"/>
          <p:nvPr/>
        </p:nvSpPr>
        <p:spPr>
          <a:xfrm>
            <a:off x="-7226710" y="466281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AAF9649-ECF1-47A1-A9A6-24FBD21E3287}"/>
              </a:ext>
            </a:extLst>
          </p:cNvPr>
          <p:cNvSpPr txBox="1"/>
          <p:nvPr/>
        </p:nvSpPr>
        <p:spPr>
          <a:xfrm>
            <a:off x="-7226710" y="952124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人眼感知：没转</a:t>
            </a: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C5CC5320-ED27-4AD9-957E-814E1B7E77B6}"/>
              </a:ext>
            </a:extLst>
          </p:cNvPr>
          <p:cNvSpPr txBox="1"/>
          <p:nvPr/>
        </p:nvSpPr>
        <p:spPr>
          <a:xfrm>
            <a:off x="-7226710" y="1429895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人眼感知：逆时针</a:t>
            </a: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17C42D1-BABC-47B4-802C-B5223C7FFE60}"/>
              </a:ext>
            </a:extLst>
          </p:cNvPr>
          <p:cNvSpPr txBox="1"/>
          <p:nvPr/>
        </p:nvSpPr>
        <p:spPr>
          <a:xfrm>
            <a:off x="-7226710" y="1904793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</p:spTree>
    <p:extLst>
      <p:ext uri="{BB962C8B-B14F-4D97-AF65-F5344CB8AC3E}">
        <p14:creationId xmlns:p14="http://schemas.microsoft.com/office/powerpoint/2010/main" val="70920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矩形 290">
            <a:extLst>
              <a:ext uri="{FF2B5EF4-FFF2-40B4-BE49-F238E27FC236}">
                <a16:creationId xmlns:a16="http://schemas.microsoft.com/office/drawing/2014/main" id="{CA4FA749-1521-469C-8593-989DBFADBA5C}"/>
              </a:ext>
            </a:extLst>
          </p:cNvPr>
          <p:cNvSpPr/>
          <p:nvPr/>
        </p:nvSpPr>
        <p:spPr>
          <a:xfrm>
            <a:off x="331" y="585944"/>
            <a:ext cx="18000000" cy="596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E3F40E-F5E0-4E71-A05C-C7F95FD16E47}"/>
              </a:ext>
            </a:extLst>
          </p:cNvPr>
          <p:cNvGrpSpPr/>
          <p:nvPr/>
        </p:nvGrpSpPr>
        <p:grpSpPr>
          <a:xfrm>
            <a:off x="908450" y="6238875"/>
            <a:ext cx="8280000" cy="8280000"/>
            <a:chOff x="1403750" y="3495675"/>
            <a:chExt cx="8280000" cy="8280000"/>
          </a:xfrm>
        </p:grpSpPr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E4D38A80-78B7-46B8-9ED2-6516CBC99ED0}"/>
                </a:ext>
              </a:extLst>
            </p:cNvPr>
            <p:cNvSpPr/>
            <p:nvPr/>
          </p:nvSpPr>
          <p:spPr>
            <a:xfrm>
              <a:off x="1403750" y="3495675"/>
              <a:ext cx="8280000" cy="82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2E727A6C-7C21-4BA5-90B5-5FDA9EE53ED4}"/>
                </a:ext>
              </a:extLst>
            </p:cNvPr>
            <p:cNvSpPr/>
            <p:nvPr/>
          </p:nvSpPr>
          <p:spPr>
            <a:xfrm rot="18956362">
              <a:off x="3634817" y="3939083"/>
              <a:ext cx="3023136" cy="741145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3E699FA-9FB1-4DE7-84D3-57E89D064CB1}"/>
                </a:ext>
              </a:extLst>
            </p:cNvPr>
            <p:cNvCxnSpPr>
              <a:cxnSpLocks/>
            </p:cNvCxnSpPr>
            <p:nvPr/>
          </p:nvCxnSpPr>
          <p:spPr>
            <a:xfrm>
              <a:off x="2709445" y="4722646"/>
              <a:ext cx="6701255" cy="2992604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DF5741F7-41AF-4E35-9F51-9707B84006F4}"/>
                </a:ext>
              </a:extLst>
            </p:cNvPr>
            <p:cNvCxnSpPr>
              <a:cxnSpLocks/>
            </p:cNvCxnSpPr>
            <p:nvPr/>
          </p:nvCxnSpPr>
          <p:spPr>
            <a:xfrm>
              <a:off x="3009900" y="4591050"/>
              <a:ext cx="6419850" cy="12382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02BF342-C5E4-4271-A781-8EED552B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64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B3C350-4A83-409B-96CC-4357A1E02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50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99015C-9D88-4344-9A5F-383BC22CF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57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B41F774-7CE0-43FE-A5FE-2ADA64E65667}"/>
              </a:ext>
            </a:extLst>
          </p:cNvPr>
          <p:cNvSpPr txBox="1"/>
          <p:nvPr/>
        </p:nvSpPr>
        <p:spPr>
          <a:xfrm>
            <a:off x="2340464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1200*1200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96A07D14-56FB-469F-BBA1-2C5F10BEB7BA}"/>
              </a:ext>
            </a:extLst>
          </p:cNvPr>
          <p:cNvSpPr txBox="1"/>
          <p:nvPr/>
        </p:nvSpPr>
        <p:spPr>
          <a:xfrm>
            <a:off x="7806482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300*300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9E6A9E57-AFBE-4881-AEE1-1333F961EA23}"/>
              </a:ext>
            </a:extLst>
          </p:cNvPr>
          <p:cNvSpPr txBox="1"/>
          <p:nvPr/>
        </p:nvSpPr>
        <p:spPr>
          <a:xfrm>
            <a:off x="13272500" y="5562600"/>
            <a:ext cx="171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75*75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36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F80980C-9B7F-4087-B335-F5A50A8F3713}"/>
              </a:ext>
            </a:extLst>
          </p:cNvPr>
          <p:cNvSpPr/>
          <p:nvPr/>
        </p:nvSpPr>
        <p:spPr>
          <a:xfrm>
            <a:off x="-1" y="5686337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574065-8FF0-4B1C-8F5D-3875B8EFE7F0}"/>
              </a:ext>
            </a:extLst>
          </p:cNvPr>
          <p:cNvSpPr/>
          <p:nvPr/>
        </p:nvSpPr>
        <p:spPr>
          <a:xfrm>
            <a:off x="-1" y="289095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0D413D-0EE2-49D9-804B-CA6DFB924C29}"/>
              </a:ext>
            </a:extLst>
          </p:cNvPr>
          <p:cNvSpPr/>
          <p:nvPr/>
        </p:nvSpPr>
        <p:spPr>
          <a:xfrm>
            <a:off x="9001125" y="3057525"/>
            <a:ext cx="1743075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6C99CE-2616-454D-9921-FBF1033787C9}"/>
              </a:ext>
            </a:extLst>
          </p:cNvPr>
          <p:cNvSpPr/>
          <p:nvPr/>
        </p:nvSpPr>
        <p:spPr>
          <a:xfrm>
            <a:off x="6591300" y="3057525"/>
            <a:ext cx="1104900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C90D16C-8696-4D81-932C-FEB2912DA725}"/>
              </a:ext>
            </a:extLst>
          </p:cNvPr>
          <p:cNvSpPr txBox="1"/>
          <p:nvPr/>
        </p:nvSpPr>
        <p:spPr>
          <a:xfrm>
            <a:off x="5014629" y="8759051"/>
            <a:ext cx="7971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分别对“方向”和“点”执行平移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468464"/>
            <a:ext cx="18000663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74921CB-8572-4CB1-AE8C-FE09145CBEE1}"/>
              </a:ext>
            </a:extLst>
          </p:cNvPr>
          <p:cNvSpPr txBox="1"/>
          <p:nvPr/>
        </p:nvSpPr>
        <p:spPr>
          <a:xfrm>
            <a:off x="7152481" y="13277557"/>
            <a:ext cx="3695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平移变换矩阵的逆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/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/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714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82AD509F-E340-4DD7-A68F-643FBB431376}"/>
              </a:ext>
            </a:extLst>
          </p:cNvPr>
          <p:cNvSpPr/>
          <p:nvPr/>
        </p:nvSpPr>
        <p:spPr>
          <a:xfrm>
            <a:off x="1522389" y="9113157"/>
            <a:ext cx="10800000" cy="5820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6B4139A-A2EA-4083-914D-2F802928EE77}"/>
              </a:ext>
            </a:extLst>
          </p:cNvPr>
          <p:cNvSpPr/>
          <p:nvPr/>
        </p:nvSpPr>
        <p:spPr>
          <a:xfrm>
            <a:off x="1522389" y="442450"/>
            <a:ext cx="13493022" cy="9320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2F1D178-D9D6-4FE0-8B3F-0D6B5143F8CC}"/>
              </a:ext>
            </a:extLst>
          </p:cNvPr>
          <p:cNvSpPr/>
          <p:nvPr/>
        </p:nvSpPr>
        <p:spPr>
          <a:xfrm>
            <a:off x="2634479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B8152A4-6063-4EAA-9DE0-12102D3C7DB2}"/>
              </a:ext>
            </a:extLst>
          </p:cNvPr>
          <p:cNvSpPr/>
          <p:nvPr/>
        </p:nvSpPr>
        <p:spPr>
          <a:xfrm>
            <a:off x="6595972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483A5D3-A8D7-43AF-B594-4FA1A4E5982A}"/>
              </a:ext>
            </a:extLst>
          </p:cNvPr>
          <p:cNvSpPr/>
          <p:nvPr/>
        </p:nvSpPr>
        <p:spPr>
          <a:xfrm>
            <a:off x="6595972" y="7279246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C143C4D-A2D0-48EF-973E-6681920C5DBF}"/>
              </a:ext>
            </a:extLst>
          </p:cNvPr>
          <p:cNvSpPr/>
          <p:nvPr/>
        </p:nvSpPr>
        <p:spPr>
          <a:xfrm>
            <a:off x="6595972" y="1038104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3300586-86B2-46A3-B423-ECE3C8BC686A}"/>
              </a:ext>
            </a:extLst>
          </p:cNvPr>
          <p:cNvCxnSpPr>
            <a:cxnSpLocks/>
          </p:cNvCxnSpPr>
          <p:nvPr/>
        </p:nvCxnSpPr>
        <p:spPr>
          <a:xfrm>
            <a:off x="6773317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98EF93D-94BA-4793-B1B2-8F765D83EC18}"/>
              </a:ext>
            </a:extLst>
          </p:cNvPr>
          <p:cNvCxnSpPr>
            <a:cxnSpLocks/>
          </p:cNvCxnSpPr>
          <p:nvPr/>
        </p:nvCxnSpPr>
        <p:spPr>
          <a:xfrm>
            <a:off x="6917618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7799841-F5F1-4E90-BB4E-B85B95CFA0A3}"/>
              </a:ext>
            </a:extLst>
          </p:cNvPr>
          <p:cNvCxnSpPr>
            <a:cxnSpLocks/>
          </p:cNvCxnSpPr>
          <p:nvPr/>
        </p:nvCxnSpPr>
        <p:spPr>
          <a:xfrm>
            <a:off x="7061919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B6B92A0-CE58-4EC7-A09A-07DCF9E076AE}"/>
              </a:ext>
            </a:extLst>
          </p:cNvPr>
          <p:cNvCxnSpPr>
            <a:cxnSpLocks/>
          </p:cNvCxnSpPr>
          <p:nvPr/>
        </p:nvCxnSpPr>
        <p:spPr>
          <a:xfrm>
            <a:off x="7206220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32310B1-06B4-463D-9B32-D38EFF8D72D9}"/>
              </a:ext>
            </a:extLst>
          </p:cNvPr>
          <p:cNvCxnSpPr>
            <a:cxnSpLocks/>
          </p:cNvCxnSpPr>
          <p:nvPr/>
        </p:nvCxnSpPr>
        <p:spPr>
          <a:xfrm>
            <a:off x="7350521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E7FE7A1-4BD8-47B6-9ABF-38F17E876B25}"/>
              </a:ext>
            </a:extLst>
          </p:cNvPr>
          <p:cNvCxnSpPr>
            <a:cxnSpLocks/>
          </p:cNvCxnSpPr>
          <p:nvPr/>
        </p:nvCxnSpPr>
        <p:spPr>
          <a:xfrm>
            <a:off x="7494822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95E9710-A68C-477C-8428-B8E040E3BF70}"/>
              </a:ext>
            </a:extLst>
          </p:cNvPr>
          <p:cNvCxnSpPr>
            <a:cxnSpLocks/>
          </p:cNvCxnSpPr>
          <p:nvPr/>
        </p:nvCxnSpPr>
        <p:spPr>
          <a:xfrm>
            <a:off x="7639123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B7EE740-A733-4AF6-B3E5-6D7DA688ABBC}"/>
              </a:ext>
            </a:extLst>
          </p:cNvPr>
          <p:cNvCxnSpPr>
            <a:cxnSpLocks/>
          </p:cNvCxnSpPr>
          <p:nvPr/>
        </p:nvCxnSpPr>
        <p:spPr>
          <a:xfrm>
            <a:off x="7783424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3F2E588-5FE9-4334-A13E-CCEFF66D5765}"/>
              </a:ext>
            </a:extLst>
          </p:cNvPr>
          <p:cNvCxnSpPr>
            <a:cxnSpLocks/>
          </p:cNvCxnSpPr>
          <p:nvPr/>
        </p:nvCxnSpPr>
        <p:spPr>
          <a:xfrm>
            <a:off x="7927725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507FF8A-805E-4A8A-BF1F-4F3284841912}"/>
              </a:ext>
            </a:extLst>
          </p:cNvPr>
          <p:cNvCxnSpPr>
            <a:cxnSpLocks/>
          </p:cNvCxnSpPr>
          <p:nvPr/>
        </p:nvCxnSpPr>
        <p:spPr>
          <a:xfrm>
            <a:off x="8072026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906A204-65E8-4C0E-9941-4AFF8CB28C8B}"/>
              </a:ext>
            </a:extLst>
          </p:cNvPr>
          <p:cNvCxnSpPr>
            <a:cxnSpLocks/>
          </p:cNvCxnSpPr>
          <p:nvPr/>
        </p:nvCxnSpPr>
        <p:spPr>
          <a:xfrm>
            <a:off x="8216327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3ABF9E7-EEE9-479C-AA23-D09B43EA83FF}"/>
              </a:ext>
            </a:extLst>
          </p:cNvPr>
          <p:cNvCxnSpPr>
            <a:cxnSpLocks/>
          </p:cNvCxnSpPr>
          <p:nvPr/>
        </p:nvCxnSpPr>
        <p:spPr>
          <a:xfrm>
            <a:off x="8360628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9941B4D-C7D1-43D2-B2B2-77DF95254FD2}"/>
              </a:ext>
            </a:extLst>
          </p:cNvPr>
          <p:cNvCxnSpPr>
            <a:cxnSpLocks/>
          </p:cNvCxnSpPr>
          <p:nvPr/>
        </p:nvCxnSpPr>
        <p:spPr>
          <a:xfrm>
            <a:off x="8504929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00327FA-071C-41EE-AB43-2E325B429199}"/>
              </a:ext>
            </a:extLst>
          </p:cNvPr>
          <p:cNvCxnSpPr>
            <a:cxnSpLocks/>
          </p:cNvCxnSpPr>
          <p:nvPr/>
        </p:nvCxnSpPr>
        <p:spPr>
          <a:xfrm>
            <a:off x="8649230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36E02A6-04A0-4152-8186-3B602B45CF5E}"/>
              </a:ext>
            </a:extLst>
          </p:cNvPr>
          <p:cNvCxnSpPr>
            <a:cxnSpLocks/>
          </p:cNvCxnSpPr>
          <p:nvPr/>
        </p:nvCxnSpPr>
        <p:spPr>
          <a:xfrm>
            <a:off x="8793531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12A597B-6202-4F7F-A317-699DBD7932A6}"/>
              </a:ext>
            </a:extLst>
          </p:cNvPr>
          <p:cNvCxnSpPr>
            <a:cxnSpLocks/>
          </p:cNvCxnSpPr>
          <p:nvPr/>
        </p:nvCxnSpPr>
        <p:spPr>
          <a:xfrm>
            <a:off x="8937832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DD6080F-F46F-4B54-AC88-1158D3842ED0}"/>
              </a:ext>
            </a:extLst>
          </p:cNvPr>
          <p:cNvCxnSpPr>
            <a:cxnSpLocks/>
          </p:cNvCxnSpPr>
          <p:nvPr/>
        </p:nvCxnSpPr>
        <p:spPr>
          <a:xfrm>
            <a:off x="9082133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684B2F4-5EAA-46DB-A6C3-622C57D93451}"/>
              </a:ext>
            </a:extLst>
          </p:cNvPr>
          <p:cNvCxnSpPr>
            <a:cxnSpLocks/>
          </p:cNvCxnSpPr>
          <p:nvPr/>
        </p:nvCxnSpPr>
        <p:spPr>
          <a:xfrm>
            <a:off x="9226434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8740305-77C1-4FE3-82E4-71FE4C071747}"/>
              </a:ext>
            </a:extLst>
          </p:cNvPr>
          <p:cNvCxnSpPr>
            <a:cxnSpLocks/>
          </p:cNvCxnSpPr>
          <p:nvPr/>
        </p:nvCxnSpPr>
        <p:spPr>
          <a:xfrm>
            <a:off x="9370735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96CC061-851F-4DE8-B39E-E95E40ED8F6C}"/>
              </a:ext>
            </a:extLst>
          </p:cNvPr>
          <p:cNvCxnSpPr>
            <a:cxnSpLocks/>
          </p:cNvCxnSpPr>
          <p:nvPr/>
        </p:nvCxnSpPr>
        <p:spPr>
          <a:xfrm>
            <a:off x="9515036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85A360F-12D9-4EA2-912F-49C1C590F2BB}"/>
              </a:ext>
            </a:extLst>
          </p:cNvPr>
          <p:cNvCxnSpPr>
            <a:cxnSpLocks/>
          </p:cNvCxnSpPr>
          <p:nvPr/>
        </p:nvCxnSpPr>
        <p:spPr>
          <a:xfrm>
            <a:off x="9659337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091DB6C-A278-4B57-BCD3-CCDAA4011AB0}"/>
              </a:ext>
            </a:extLst>
          </p:cNvPr>
          <p:cNvCxnSpPr>
            <a:cxnSpLocks/>
          </p:cNvCxnSpPr>
          <p:nvPr/>
        </p:nvCxnSpPr>
        <p:spPr>
          <a:xfrm>
            <a:off x="9803629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E2BA2135-72FE-495D-BEE2-A26BE20FDA59}"/>
              </a:ext>
            </a:extLst>
          </p:cNvPr>
          <p:cNvCxnSpPr>
            <a:cxnSpLocks/>
          </p:cNvCxnSpPr>
          <p:nvPr/>
        </p:nvCxnSpPr>
        <p:spPr>
          <a:xfrm>
            <a:off x="6917618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AA32DFE-5455-4C3B-8DAA-A286CBC590A8}"/>
              </a:ext>
            </a:extLst>
          </p:cNvPr>
          <p:cNvCxnSpPr>
            <a:cxnSpLocks/>
          </p:cNvCxnSpPr>
          <p:nvPr/>
        </p:nvCxnSpPr>
        <p:spPr>
          <a:xfrm>
            <a:off x="7206220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4A8C6F9-7BD9-4AEC-8273-AC8D52B2E9B4}"/>
              </a:ext>
            </a:extLst>
          </p:cNvPr>
          <p:cNvCxnSpPr>
            <a:cxnSpLocks/>
          </p:cNvCxnSpPr>
          <p:nvPr/>
        </p:nvCxnSpPr>
        <p:spPr>
          <a:xfrm>
            <a:off x="7494822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2E985B6-75AE-4D24-8E6C-B2CB89E30DE2}"/>
              </a:ext>
            </a:extLst>
          </p:cNvPr>
          <p:cNvCxnSpPr>
            <a:cxnSpLocks/>
          </p:cNvCxnSpPr>
          <p:nvPr/>
        </p:nvCxnSpPr>
        <p:spPr>
          <a:xfrm>
            <a:off x="7783424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2D95F4A-CDE7-4CB8-AE32-87C81162F985}"/>
              </a:ext>
            </a:extLst>
          </p:cNvPr>
          <p:cNvCxnSpPr>
            <a:cxnSpLocks/>
          </p:cNvCxnSpPr>
          <p:nvPr/>
        </p:nvCxnSpPr>
        <p:spPr>
          <a:xfrm>
            <a:off x="8072026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49482CF0-F9D1-42EF-9C6F-65F58B4A2A48}"/>
              </a:ext>
            </a:extLst>
          </p:cNvPr>
          <p:cNvCxnSpPr>
            <a:cxnSpLocks/>
          </p:cNvCxnSpPr>
          <p:nvPr/>
        </p:nvCxnSpPr>
        <p:spPr>
          <a:xfrm>
            <a:off x="8360628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A908881-0438-4D98-B02B-C6E3400EE9E2}"/>
              </a:ext>
            </a:extLst>
          </p:cNvPr>
          <p:cNvCxnSpPr>
            <a:cxnSpLocks/>
          </p:cNvCxnSpPr>
          <p:nvPr/>
        </p:nvCxnSpPr>
        <p:spPr>
          <a:xfrm>
            <a:off x="8649230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B38008A-9719-499A-A2F5-0697B447D701}"/>
              </a:ext>
            </a:extLst>
          </p:cNvPr>
          <p:cNvCxnSpPr>
            <a:cxnSpLocks/>
          </p:cNvCxnSpPr>
          <p:nvPr/>
        </p:nvCxnSpPr>
        <p:spPr>
          <a:xfrm>
            <a:off x="8937832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944B1C1E-CCC0-47ED-85C0-D8C8A93683EA}"/>
              </a:ext>
            </a:extLst>
          </p:cNvPr>
          <p:cNvCxnSpPr>
            <a:cxnSpLocks/>
          </p:cNvCxnSpPr>
          <p:nvPr/>
        </p:nvCxnSpPr>
        <p:spPr>
          <a:xfrm>
            <a:off x="9226434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78418277-F8DB-4BC1-AE41-C114E1F03AD5}"/>
              </a:ext>
            </a:extLst>
          </p:cNvPr>
          <p:cNvCxnSpPr>
            <a:cxnSpLocks/>
          </p:cNvCxnSpPr>
          <p:nvPr/>
        </p:nvCxnSpPr>
        <p:spPr>
          <a:xfrm>
            <a:off x="9515036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1EAD1054-6B15-4123-9F1A-D5C704F52FF0}"/>
              </a:ext>
            </a:extLst>
          </p:cNvPr>
          <p:cNvCxnSpPr>
            <a:cxnSpLocks/>
          </p:cNvCxnSpPr>
          <p:nvPr/>
        </p:nvCxnSpPr>
        <p:spPr>
          <a:xfrm>
            <a:off x="9803629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7206220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7783424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8360628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8937832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9515036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DF2CAFF6-7360-4618-BD1D-B1406E78EDAE}"/>
              </a:ext>
            </a:extLst>
          </p:cNvPr>
          <p:cNvCxnSpPr>
            <a:cxnSpLocks/>
          </p:cNvCxnSpPr>
          <p:nvPr/>
        </p:nvCxnSpPr>
        <p:spPr>
          <a:xfrm>
            <a:off x="10822803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B5F38D8B-D22B-416F-AAE0-06ADA57447A7}"/>
              </a:ext>
            </a:extLst>
          </p:cNvPr>
          <p:cNvCxnSpPr>
            <a:cxnSpLocks/>
          </p:cNvCxnSpPr>
          <p:nvPr/>
        </p:nvCxnSpPr>
        <p:spPr>
          <a:xfrm>
            <a:off x="10967104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90925A7E-E4A1-4B9F-9D85-7A37F915FE7A}"/>
              </a:ext>
            </a:extLst>
          </p:cNvPr>
          <p:cNvCxnSpPr>
            <a:cxnSpLocks/>
          </p:cNvCxnSpPr>
          <p:nvPr/>
        </p:nvCxnSpPr>
        <p:spPr>
          <a:xfrm>
            <a:off x="11111405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623142B4-C1AB-48E1-9299-9E4EE73C1049}"/>
              </a:ext>
            </a:extLst>
          </p:cNvPr>
          <p:cNvCxnSpPr>
            <a:cxnSpLocks/>
          </p:cNvCxnSpPr>
          <p:nvPr/>
        </p:nvCxnSpPr>
        <p:spPr>
          <a:xfrm>
            <a:off x="11255706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7BAF1484-DA78-4448-A129-ACCA112B1A47}"/>
              </a:ext>
            </a:extLst>
          </p:cNvPr>
          <p:cNvCxnSpPr>
            <a:cxnSpLocks/>
          </p:cNvCxnSpPr>
          <p:nvPr/>
        </p:nvCxnSpPr>
        <p:spPr>
          <a:xfrm>
            <a:off x="11400007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CE218E4E-3030-4B69-A940-669B87A7D26C}"/>
              </a:ext>
            </a:extLst>
          </p:cNvPr>
          <p:cNvCxnSpPr>
            <a:cxnSpLocks/>
          </p:cNvCxnSpPr>
          <p:nvPr/>
        </p:nvCxnSpPr>
        <p:spPr>
          <a:xfrm>
            <a:off x="11544308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79BD5C3-3461-412B-950B-A0338FE24267}"/>
              </a:ext>
            </a:extLst>
          </p:cNvPr>
          <p:cNvCxnSpPr>
            <a:cxnSpLocks/>
          </p:cNvCxnSpPr>
          <p:nvPr/>
        </p:nvCxnSpPr>
        <p:spPr>
          <a:xfrm>
            <a:off x="11688609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5FBCFD25-F714-48DA-A85F-8129F7151E5F}"/>
              </a:ext>
            </a:extLst>
          </p:cNvPr>
          <p:cNvCxnSpPr>
            <a:cxnSpLocks/>
          </p:cNvCxnSpPr>
          <p:nvPr/>
        </p:nvCxnSpPr>
        <p:spPr>
          <a:xfrm>
            <a:off x="11832910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57A6468-77DA-4F1E-91D8-7BE80E65DF05}"/>
              </a:ext>
            </a:extLst>
          </p:cNvPr>
          <p:cNvCxnSpPr>
            <a:cxnSpLocks/>
          </p:cNvCxnSpPr>
          <p:nvPr/>
        </p:nvCxnSpPr>
        <p:spPr>
          <a:xfrm>
            <a:off x="11977211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D81E9554-665D-452C-A75F-A2063579F2C5}"/>
              </a:ext>
            </a:extLst>
          </p:cNvPr>
          <p:cNvCxnSpPr>
            <a:cxnSpLocks/>
          </p:cNvCxnSpPr>
          <p:nvPr/>
        </p:nvCxnSpPr>
        <p:spPr>
          <a:xfrm>
            <a:off x="12121512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1E60BB-6094-4ED4-9EB9-8518405D80F8}"/>
              </a:ext>
            </a:extLst>
          </p:cNvPr>
          <p:cNvCxnSpPr>
            <a:cxnSpLocks/>
          </p:cNvCxnSpPr>
          <p:nvPr/>
        </p:nvCxnSpPr>
        <p:spPr>
          <a:xfrm>
            <a:off x="12265813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A984999-D927-43D8-B1A7-241EED80D746}"/>
              </a:ext>
            </a:extLst>
          </p:cNvPr>
          <p:cNvCxnSpPr>
            <a:cxnSpLocks/>
          </p:cNvCxnSpPr>
          <p:nvPr/>
        </p:nvCxnSpPr>
        <p:spPr>
          <a:xfrm>
            <a:off x="12410114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C971EB81-BC62-4364-B63F-B7B427789701}"/>
              </a:ext>
            </a:extLst>
          </p:cNvPr>
          <p:cNvCxnSpPr>
            <a:cxnSpLocks/>
          </p:cNvCxnSpPr>
          <p:nvPr/>
        </p:nvCxnSpPr>
        <p:spPr>
          <a:xfrm>
            <a:off x="12554415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74BB055E-AC2B-414F-98B1-1EBCEC8BB22A}"/>
              </a:ext>
            </a:extLst>
          </p:cNvPr>
          <p:cNvCxnSpPr>
            <a:cxnSpLocks/>
          </p:cNvCxnSpPr>
          <p:nvPr/>
        </p:nvCxnSpPr>
        <p:spPr>
          <a:xfrm>
            <a:off x="12698716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8AD7D96F-B885-4F40-AAF5-3D983B0B17B2}"/>
              </a:ext>
            </a:extLst>
          </p:cNvPr>
          <p:cNvCxnSpPr>
            <a:cxnSpLocks/>
          </p:cNvCxnSpPr>
          <p:nvPr/>
        </p:nvCxnSpPr>
        <p:spPr>
          <a:xfrm>
            <a:off x="12843017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60269834-9899-4E3F-8650-F2A86FD0CE89}"/>
              </a:ext>
            </a:extLst>
          </p:cNvPr>
          <p:cNvCxnSpPr>
            <a:cxnSpLocks/>
          </p:cNvCxnSpPr>
          <p:nvPr/>
        </p:nvCxnSpPr>
        <p:spPr>
          <a:xfrm>
            <a:off x="12987318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B0CB0774-44E5-4702-BED9-A6AC6181DA27}"/>
              </a:ext>
            </a:extLst>
          </p:cNvPr>
          <p:cNvCxnSpPr>
            <a:cxnSpLocks/>
          </p:cNvCxnSpPr>
          <p:nvPr/>
        </p:nvCxnSpPr>
        <p:spPr>
          <a:xfrm>
            <a:off x="13131619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4A6879BC-0EEC-44BA-83CD-FFF2B5A0D05D}"/>
              </a:ext>
            </a:extLst>
          </p:cNvPr>
          <p:cNvCxnSpPr>
            <a:cxnSpLocks/>
          </p:cNvCxnSpPr>
          <p:nvPr/>
        </p:nvCxnSpPr>
        <p:spPr>
          <a:xfrm>
            <a:off x="13275920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BF29C2A6-E55C-4718-8AB3-6498449A8D73}"/>
              </a:ext>
            </a:extLst>
          </p:cNvPr>
          <p:cNvCxnSpPr>
            <a:cxnSpLocks/>
          </p:cNvCxnSpPr>
          <p:nvPr/>
        </p:nvCxnSpPr>
        <p:spPr>
          <a:xfrm>
            <a:off x="13420221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2DBCA5C0-97FF-4F4F-A358-50AEB20A5606}"/>
              </a:ext>
            </a:extLst>
          </p:cNvPr>
          <p:cNvCxnSpPr>
            <a:cxnSpLocks/>
          </p:cNvCxnSpPr>
          <p:nvPr/>
        </p:nvCxnSpPr>
        <p:spPr>
          <a:xfrm>
            <a:off x="13564522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C2297C53-C41D-4CCE-A7F4-E91A4EDDC35C}"/>
              </a:ext>
            </a:extLst>
          </p:cNvPr>
          <p:cNvCxnSpPr>
            <a:cxnSpLocks/>
          </p:cNvCxnSpPr>
          <p:nvPr/>
        </p:nvCxnSpPr>
        <p:spPr>
          <a:xfrm>
            <a:off x="13708823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A2CEBA6D-1739-4805-BE2A-B2A3FD478A4A}"/>
              </a:ext>
            </a:extLst>
          </p:cNvPr>
          <p:cNvCxnSpPr>
            <a:cxnSpLocks/>
          </p:cNvCxnSpPr>
          <p:nvPr/>
        </p:nvCxnSpPr>
        <p:spPr>
          <a:xfrm>
            <a:off x="13853115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F32F6AE8-02AF-41EF-B197-08B2DB976E85}"/>
              </a:ext>
            </a:extLst>
          </p:cNvPr>
          <p:cNvCxnSpPr>
            <a:cxnSpLocks/>
          </p:cNvCxnSpPr>
          <p:nvPr/>
        </p:nvCxnSpPr>
        <p:spPr>
          <a:xfrm>
            <a:off x="10967104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19303A73-D1EC-4915-8A61-1C25D158C4DC}"/>
              </a:ext>
            </a:extLst>
          </p:cNvPr>
          <p:cNvCxnSpPr>
            <a:cxnSpLocks/>
          </p:cNvCxnSpPr>
          <p:nvPr/>
        </p:nvCxnSpPr>
        <p:spPr>
          <a:xfrm>
            <a:off x="11255706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11182A8-921A-49CA-AE9E-E4787609F807}"/>
              </a:ext>
            </a:extLst>
          </p:cNvPr>
          <p:cNvCxnSpPr>
            <a:cxnSpLocks/>
          </p:cNvCxnSpPr>
          <p:nvPr/>
        </p:nvCxnSpPr>
        <p:spPr>
          <a:xfrm>
            <a:off x="11544308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2263DCBE-90C9-48D6-96F6-7B9E40189E16}"/>
              </a:ext>
            </a:extLst>
          </p:cNvPr>
          <p:cNvCxnSpPr>
            <a:cxnSpLocks/>
          </p:cNvCxnSpPr>
          <p:nvPr/>
        </p:nvCxnSpPr>
        <p:spPr>
          <a:xfrm>
            <a:off x="11832910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87FE1500-142B-4EC2-8D28-704CBBC123EE}"/>
              </a:ext>
            </a:extLst>
          </p:cNvPr>
          <p:cNvCxnSpPr>
            <a:cxnSpLocks/>
          </p:cNvCxnSpPr>
          <p:nvPr/>
        </p:nvCxnSpPr>
        <p:spPr>
          <a:xfrm>
            <a:off x="12121512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77AD2E88-8FB1-4007-A0BC-3213B488EA2D}"/>
              </a:ext>
            </a:extLst>
          </p:cNvPr>
          <p:cNvCxnSpPr>
            <a:cxnSpLocks/>
          </p:cNvCxnSpPr>
          <p:nvPr/>
        </p:nvCxnSpPr>
        <p:spPr>
          <a:xfrm>
            <a:off x="12410114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4EAAC8CA-202E-4627-97E7-073ED99F40BB}"/>
              </a:ext>
            </a:extLst>
          </p:cNvPr>
          <p:cNvCxnSpPr>
            <a:cxnSpLocks/>
          </p:cNvCxnSpPr>
          <p:nvPr/>
        </p:nvCxnSpPr>
        <p:spPr>
          <a:xfrm>
            <a:off x="12698716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DED68D9D-0BBD-4017-9C74-74176DD97D84}"/>
              </a:ext>
            </a:extLst>
          </p:cNvPr>
          <p:cNvCxnSpPr>
            <a:cxnSpLocks/>
          </p:cNvCxnSpPr>
          <p:nvPr/>
        </p:nvCxnSpPr>
        <p:spPr>
          <a:xfrm>
            <a:off x="12987318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E4A4E7B0-FCD6-4AD6-84D6-1288E3C2F961}"/>
              </a:ext>
            </a:extLst>
          </p:cNvPr>
          <p:cNvCxnSpPr>
            <a:cxnSpLocks/>
          </p:cNvCxnSpPr>
          <p:nvPr/>
        </p:nvCxnSpPr>
        <p:spPr>
          <a:xfrm>
            <a:off x="13275920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2A2B85EA-541B-4133-BEDD-73ECC950851C}"/>
              </a:ext>
            </a:extLst>
          </p:cNvPr>
          <p:cNvCxnSpPr>
            <a:cxnSpLocks/>
          </p:cNvCxnSpPr>
          <p:nvPr/>
        </p:nvCxnSpPr>
        <p:spPr>
          <a:xfrm>
            <a:off x="13564522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06D0297-A906-4C72-AD58-C1F5FA427E0A}"/>
              </a:ext>
            </a:extLst>
          </p:cNvPr>
          <p:cNvCxnSpPr>
            <a:cxnSpLocks/>
          </p:cNvCxnSpPr>
          <p:nvPr/>
        </p:nvCxnSpPr>
        <p:spPr>
          <a:xfrm>
            <a:off x="13853115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1255706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11832910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12410114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12987318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13564522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B48004-7934-4F98-9A38-5109D8AB4AF9}"/>
              </a:ext>
            </a:extLst>
          </p:cNvPr>
          <p:cNvGrpSpPr/>
          <p:nvPr/>
        </p:nvGrpSpPr>
        <p:grpSpPr>
          <a:xfrm>
            <a:off x="2645909" y="3673020"/>
            <a:ext cx="3257550" cy="2104210"/>
            <a:chOff x="697230" y="2259330"/>
            <a:chExt cx="3257550" cy="266065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382505A-038C-4631-9493-D7E644CB79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86231D9-9776-4667-A09D-B2974EE130A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8E58A0-30F0-4FA7-BD00-0D327A5C8363}"/>
              </a:ext>
            </a:extLst>
          </p:cNvPr>
          <p:cNvGrpSpPr/>
          <p:nvPr/>
        </p:nvGrpSpPr>
        <p:grpSpPr>
          <a:xfrm>
            <a:off x="6607402" y="3673020"/>
            <a:ext cx="3257550" cy="2104210"/>
            <a:chOff x="697230" y="2259330"/>
            <a:chExt cx="3257550" cy="266065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6C9C815-0CE6-45EA-BF47-867E70C0CB1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BD58F52-558F-460E-B953-5E787C9D32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3A69024-B40C-4778-A8DC-5AA17B17812D}"/>
              </a:ext>
            </a:extLst>
          </p:cNvPr>
          <p:cNvGrpSpPr/>
          <p:nvPr/>
        </p:nvGrpSpPr>
        <p:grpSpPr>
          <a:xfrm>
            <a:off x="6607402" y="6866163"/>
            <a:ext cx="3257550" cy="2104210"/>
            <a:chOff x="697230" y="2259330"/>
            <a:chExt cx="3257550" cy="266065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7B6451F-C8A9-4272-8C3A-14FD62991B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C99C689-C736-4787-8802-5067A8E8FDC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6607402" y="625021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463A83D-D2EA-4189-B5AB-DAA305FFC8C6}"/>
              </a:ext>
            </a:extLst>
          </p:cNvPr>
          <p:cNvGrpSpPr/>
          <p:nvPr/>
        </p:nvGrpSpPr>
        <p:grpSpPr>
          <a:xfrm>
            <a:off x="10656888" y="3673020"/>
            <a:ext cx="3257550" cy="2104210"/>
            <a:chOff x="697230" y="2259330"/>
            <a:chExt cx="3257550" cy="2660650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A2B26F29-9EF6-4D45-9E80-18727D9BC603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2A0DF3B9-3D4C-47C0-BF41-A0A479E210B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9346FFF-9AC6-46C5-981F-0EB19A355179}"/>
              </a:ext>
            </a:extLst>
          </p:cNvPr>
          <p:cNvGrpSpPr/>
          <p:nvPr/>
        </p:nvGrpSpPr>
        <p:grpSpPr>
          <a:xfrm>
            <a:off x="10656888" y="6866163"/>
            <a:ext cx="3257550" cy="2104210"/>
            <a:chOff x="697230" y="2259330"/>
            <a:chExt cx="3257550" cy="2660650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0C37B595-53A4-40BD-9F32-15E2CC703929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42CD4766-E80B-4FBD-B894-F16C14DD6D8D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56888" y="625021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BC51A807-89F9-4512-81D6-9E153D7DB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5" b="3156"/>
          <a:stretch/>
        </p:blipFill>
        <p:spPr>
          <a:xfrm>
            <a:off x="3464138" y="9213322"/>
            <a:ext cx="9609524" cy="561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395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231">
            <a:extLst>
              <a:ext uri="{FF2B5EF4-FFF2-40B4-BE49-F238E27FC236}">
                <a16:creationId xmlns:a16="http://schemas.microsoft.com/office/drawing/2014/main" id="{E4D38A80-78B7-46B8-9ED2-6516CBC99ED0}"/>
              </a:ext>
            </a:extLst>
          </p:cNvPr>
          <p:cNvSpPr/>
          <p:nvPr/>
        </p:nvSpPr>
        <p:spPr>
          <a:xfrm>
            <a:off x="715944" y="6287001"/>
            <a:ext cx="16543355" cy="82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2E727A6C-7C21-4BA5-90B5-5FDA9EE53ED4}"/>
              </a:ext>
            </a:extLst>
          </p:cNvPr>
          <p:cNvSpPr/>
          <p:nvPr/>
        </p:nvSpPr>
        <p:spPr>
          <a:xfrm rot="18956362">
            <a:off x="2947012" y="6730409"/>
            <a:ext cx="3023136" cy="74114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3E699FA-9FB1-4DE7-84D3-57E89D064CB1}"/>
              </a:ext>
            </a:extLst>
          </p:cNvPr>
          <p:cNvCxnSpPr>
            <a:cxnSpLocks/>
          </p:cNvCxnSpPr>
          <p:nvPr/>
        </p:nvCxnSpPr>
        <p:spPr>
          <a:xfrm>
            <a:off x="2021640" y="7513972"/>
            <a:ext cx="6701255" cy="299260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DF5741F7-41AF-4E35-9F51-9707B84006F4}"/>
              </a:ext>
            </a:extLst>
          </p:cNvPr>
          <p:cNvCxnSpPr>
            <a:cxnSpLocks/>
          </p:cNvCxnSpPr>
          <p:nvPr/>
        </p:nvCxnSpPr>
        <p:spPr>
          <a:xfrm>
            <a:off x="2322095" y="7382376"/>
            <a:ext cx="6419850" cy="12382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3587A0B-D500-4627-8C19-282BEC2E7F88}"/>
              </a:ext>
            </a:extLst>
          </p:cNvPr>
          <p:cNvCxnSpPr/>
          <p:nvPr/>
        </p:nvCxnSpPr>
        <p:spPr>
          <a:xfrm>
            <a:off x="154004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36F7D3-F8D3-401C-A66C-1E707A33100A}"/>
              </a:ext>
            </a:extLst>
          </p:cNvPr>
          <p:cNvCxnSpPr/>
          <p:nvPr/>
        </p:nvCxnSpPr>
        <p:spPr>
          <a:xfrm>
            <a:off x="969745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99B93A-763C-4736-B851-30D8E3D46C8E}"/>
              </a:ext>
            </a:extLst>
          </p:cNvPr>
          <p:cNvGrpSpPr/>
          <p:nvPr/>
        </p:nvGrpSpPr>
        <p:grpSpPr>
          <a:xfrm>
            <a:off x="9677400" y="9577388"/>
            <a:ext cx="7334250" cy="447675"/>
            <a:chOff x="1524000" y="10396538"/>
            <a:chExt cx="7334250" cy="44767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871D101-2977-41BA-9CD0-8A86053DFA97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10421257"/>
              <a:ext cx="18954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6E01826-D9B6-495F-8336-E5DC5F735CA0}"/>
                </a:ext>
              </a:extLst>
            </p:cNvPr>
            <p:cNvCxnSpPr>
              <a:cxnSpLocks/>
            </p:cNvCxnSpPr>
            <p:nvPr/>
          </p:nvCxnSpPr>
          <p:spPr>
            <a:xfrm>
              <a:off x="3409950" y="10821307"/>
              <a:ext cx="200025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C1D3FB5-9ED1-450A-ACFF-F4CFC93E77CB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0421257"/>
              <a:ext cx="239268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5688484-3252-404B-B21D-15E4394C1B92}"/>
                </a:ext>
              </a:extLst>
            </p:cNvPr>
            <p:cNvCxnSpPr>
              <a:cxnSpLocks/>
            </p:cNvCxnSpPr>
            <p:nvPr/>
          </p:nvCxnSpPr>
          <p:spPr>
            <a:xfrm>
              <a:off x="7791450" y="10821307"/>
              <a:ext cx="2571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8839A4E-2D28-4F6C-9658-44E50FB84684}"/>
                </a:ext>
              </a:extLst>
            </p:cNvPr>
            <p:cNvCxnSpPr>
              <a:cxnSpLocks/>
            </p:cNvCxnSpPr>
            <p:nvPr/>
          </p:nvCxnSpPr>
          <p:spPr>
            <a:xfrm>
              <a:off x="8048625" y="10421257"/>
              <a:ext cx="80962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C441200-3F6C-4D42-A80A-520217D74B78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3B91674-F90A-4300-98E8-EA744C162E45}"/>
                </a:ext>
              </a:extLst>
            </p:cNvPr>
            <p:cNvCxnSpPr>
              <a:cxnSpLocks/>
            </p:cNvCxnSpPr>
            <p:nvPr/>
          </p:nvCxnSpPr>
          <p:spPr>
            <a:xfrm>
              <a:off x="54038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0EC530E-8B66-4837-B313-461853181DDB}"/>
                </a:ext>
              </a:extLst>
            </p:cNvPr>
            <p:cNvCxnSpPr>
              <a:cxnSpLocks/>
            </p:cNvCxnSpPr>
            <p:nvPr/>
          </p:nvCxnSpPr>
          <p:spPr>
            <a:xfrm>
              <a:off x="78041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82BBD07-27FD-4E7A-9BFA-50679449D0A7}"/>
                </a:ext>
              </a:extLst>
            </p:cNvPr>
            <p:cNvCxnSpPr>
              <a:cxnSpLocks/>
            </p:cNvCxnSpPr>
            <p:nvPr/>
          </p:nvCxnSpPr>
          <p:spPr>
            <a:xfrm>
              <a:off x="8061325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181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E6A4FA8-AF8C-48EA-B5EF-9E77C6B36422}"/>
              </a:ext>
            </a:extLst>
          </p:cNvPr>
          <p:cNvSpPr/>
          <p:nvPr/>
        </p:nvSpPr>
        <p:spPr>
          <a:xfrm>
            <a:off x="2065773" y="3483429"/>
            <a:ext cx="14400000" cy="648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4ADF485-5ED0-41DC-81D9-4C08385E7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69465" y="3777916"/>
            <a:ext cx="11559961" cy="57238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0C1FFC-FF04-4DD6-8A7C-DCC013AC8A5A}"/>
              </a:ext>
            </a:extLst>
          </p:cNvPr>
          <p:cNvSpPr txBox="1"/>
          <p:nvPr/>
        </p:nvSpPr>
        <p:spPr>
          <a:xfrm>
            <a:off x="48187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box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675C7C-45D2-461E-B66A-CBCCDB0BDD92}"/>
              </a:ext>
            </a:extLst>
          </p:cNvPr>
          <p:cNvSpPr txBox="1"/>
          <p:nvPr/>
        </p:nvSpPr>
        <p:spPr>
          <a:xfrm>
            <a:off x="115243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tent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CAFD64-67C9-401C-A37A-C782A241451F}"/>
              </a:ext>
            </a:extLst>
          </p:cNvPr>
          <p:cNvSpPr txBox="1"/>
          <p:nvPr/>
        </p:nvSpPr>
        <p:spPr>
          <a:xfrm>
            <a:off x="8215085" y="9260116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sinc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B16FCB-7F4C-4CB1-A5C6-8200EAC02BD7}"/>
              </a:ext>
            </a:extLst>
          </p:cNvPr>
          <p:cNvSpPr/>
          <p:nvPr/>
        </p:nvSpPr>
        <p:spPr>
          <a:xfrm>
            <a:off x="7624762" y="6262688"/>
            <a:ext cx="3362325" cy="223193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41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BE844D89-4949-41AD-A5CC-E521BC98EC83}"/>
              </a:ext>
            </a:extLst>
          </p:cNvPr>
          <p:cNvSpPr/>
          <p:nvPr/>
        </p:nvSpPr>
        <p:spPr>
          <a:xfrm>
            <a:off x="0" y="1562100"/>
            <a:ext cx="18000000" cy="695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6060045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6637249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7214453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7791657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8368861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660856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2238060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2815264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3392468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3969672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2038" y="3150506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D2250520-E035-49C1-927A-26F2EDF7FD73}"/>
              </a:ext>
            </a:extLst>
          </p:cNvPr>
          <p:cNvSpPr/>
          <p:nvPr/>
        </p:nvSpPr>
        <p:spPr>
          <a:xfrm>
            <a:off x="4470072" y="3615597"/>
            <a:ext cx="3175328" cy="1900737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61C6F47D-CB08-490E-8322-579C26557E91}"/>
              </a:ext>
            </a:extLst>
          </p:cNvPr>
          <p:cNvSpPr/>
          <p:nvPr/>
        </p:nvSpPr>
        <p:spPr>
          <a:xfrm>
            <a:off x="5051097" y="3963760"/>
            <a:ext cx="3175328" cy="1552574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26E3F369-CD24-489F-B213-2A514F028044}"/>
              </a:ext>
            </a:extLst>
          </p:cNvPr>
          <p:cNvSpPr/>
          <p:nvPr/>
        </p:nvSpPr>
        <p:spPr>
          <a:xfrm>
            <a:off x="5622597" y="4106634"/>
            <a:ext cx="3175328" cy="1409699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4774A305-9DC5-4632-92E9-CC4A7F5F54B0}"/>
              </a:ext>
            </a:extLst>
          </p:cNvPr>
          <p:cNvSpPr/>
          <p:nvPr/>
        </p:nvSpPr>
        <p:spPr>
          <a:xfrm>
            <a:off x="6213147" y="4059010"/>
            <a:ext cx="3175328" cy="14573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2169CECB-1FF6-4D59-B080-AFFF3DED2040}"/>
              </a:ext>
            </a:extLst>
          </p:cNvPr>
          <p:cNvSpPr/>
          <p:nvPr/>
        </p:nvSpPr>
        <p:spPr>
          <a:xfrm>
            <a:off x="6775122" y="3982810"/>
            <a:ext cx="3175328" cy="15335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4D3B6FF-FAEF-4F39-BB02-E6F6A5036002}"/>
              </a:ext>
            </a:extLst>
          </p:cNvPr>
          <p:cNvSpPr/>
          <p:nvPr/>
        </p:nvSpPr>
        <p:spPr>
          <a:xfrm>
            <a:off x="5445125" y="36209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5461227" y="3150506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3DC01FD3-2D8E-429C-A3C7-D74A0BDD7CBA}"/>
              </a:ext>
            </a:extLst>
          </p:cNvPr>
          <p:cNvCxnSpPr>
            <a:cxnSpLocks/>
          </p:cNvCxnSpPr>
          <p:nvPr/>
        </p:nvCxnSpPr>
        <p:spPr>
          <a:xfrm>
            <a:off x="10851406" y="2214789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D71E3E73-627D-492C-9E9B-872419E38FC5}"/>
              </a:ext>
            </a:extLst>
          </p:cNvPr>
          <p:cNvCxnSpPr>
            <a:cxnSpLocks/>
          </p:cNvCxnSpPr>
          <p:nvPr/>
        </p:nvCxnSpPr>
        <p:spPr>
          <a:xfrm>
            <a:off x="11426200" y="2562452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35B1C583-217A-4CAE-98AF-313107E6D83B}"/>
              </a:ext>
            </a:extLst>
          </p:cNvPr>
          <p:cNvCxnSpPr>
            <a:cxnSpLocks/>
          </p:cNvCxnSpPr>
          <p:nvPr/>
        </p:nvCxnSpPr>
        <p:spPr>
          <a:xfrm>
            <a:off x="12000994" y="2705327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CF77D37A-0FBF-401E-A713-B7073A2494A8}"/>
              </a:ext>
            </a:extLst>
          </p:cNvPr>
          <p:cNvCxnSpPr>
            <a:cxnSpLocks/>
          </p:cNvCxnSpPr>
          <p:nvPr/>
        </p:nvCxnSpPr>
        <p:spPr>
          <a:xfrm>
            <a:off x="12575788" y="2665639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3E818623-08CB-4CE0-8663-C0274744E020}"/>
              </a:ext>
            </a:extLst>
          </p:cNvPr>
          <p:cNvCxnSpPr>
            <a:cxnSpLocks/>
          </p:cNvCxnSpPr>
          <p:nvPr/>
        </p:nvCxnSpPr>
        <p:spPr>
          <a:xfrm>
            <a:off x="13150582" y="2589439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A204D054-67E3-4F67-A102-8C88ECB7E6E4}"/>
              </a:ext>
            </a:extLst>
          </p:cNvPr>
          <p:cNvGrpSpPr/>
          <p:nvPr/>
        </p:nvGrpSpPr>
        <p:grpSpPr>
          <a:xfrm>
            <a:off x="10250941" y="1757135"/>
            <a:ext cx="3257550" cy="2104210"/>
            <a:chOff x="697230" y="2259330"/>
            <a:chExt cx="3257550" cy="2660650"/>
          </a:xfrm>
        </p:grpSpPr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5046DC03-113B-466B-A024-C06E69D5602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5B303699-B8F3-4EF9-9116-353D91764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293FC1EE-798C-4909-85AC-45B2F86DF6B8}"/>
              </a:ext>
            </a:extLst>
          </p:cNvPr>
          <p:cNvCxnSpPr>
            <a:cxnSpLocks/>
          </p:cNvCxnSpPr>
          <p:nvPr/>
        </p:nvCxnSpPr>
        <p:spPr>
          <a:xfrm>
            <a:off x="10564009" y="2491014"/>
            <a:ext cx="0" cy="13602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75ACCC35-6E43-41CF-A9DE-6C8CD4716184}"/>
              </a:ext>
            </a:extLst>
          </p:cNvPr>
          <p:cNvCxnSpPr>
            <a:cxnSpLocks/>
          </p:cNvCxnSpPr>
          <p:nvPr/>
        </p:nvCxnSpPr>
        <p:spPr>
          <a:xfrm>
            <a:off x="11138803" y="2357664"/>
            <a:ext cx="0" cy="14936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A9CE576B-CE13-433F-A4A2-86520327ECA8}"/>
              </a:ext>
            </a:extLst>
          </p:cNvPr>
          <p:cNvCxnSpPr>
            <a:cxnSpLocks/>
          </p:cNvCxnSpPr>
          <p:nvPr/>
        </p:nvCxnSpPr>
        <p:spPr>
          <a:xfrm>
            <a:off x="11713597" y="2668814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9B32796F-88F8-4F4D-90AE-F6A6BBD5894F}"/>
              </a:ext>
            </a:extLst>
          </p:cNvPr>
          <p:cNvCxnSpPr>
            <a:cxnSpLocks/>
          </p:cNvCxnSpPr>
          <p:nvPr/>
        </p:nvCxnSpPr>
        <p:spPr>
          <a:xfrm>
            <a:off x="12288391" y="2706914"/>
            <a:ext cx="0" cy="11443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C4662E49-8D0B-4865-B703-5913DC40EF1C}"/>
              </a:ext>
            </a:extLst>
          </p:cNvPr>
          <p:cNvCxnSpPr>
            <a:cxnSpLocks/>
          </p:cNvCxnSpPr>
          <p:nvPr/>
        </p:nvCxnSpPr>
        <p:spPr>
          <a:xfrm>
            <a:off x="12863185" y="2637064"/>
            <a:ext cx="0" cy="12142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3BA01854-2267-4E52-941E-42D678AC3E74}"/>
              </a:ext>
            </a:extLst>
          </p:cNvPr>
          <p:cNvCxnSpPr>
            <a:cxnSpLocks/>
          </p:cNvCxnSpPr>
          <p:nvPr/>
        </p:nvCxnSpPr>
        <p:spPr>
          <a:xfrm>
            <a:off x="13437975" y="2700564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02E0C084-19E3-452A-9F1A-B4C491EB0671}"/>
              </a:ext>
            </a:extLst>
          </p:cNvPr>
          <p:cNvCxnSpPr>
            <a:cxnSpLocks/>
          </p:cNvCxnSpPr>
          <p:nvPr/>
        </p:nvCxnSpPr>
        <p:spPr>
          <a:xfrm>
            <a:off x="10849759" y="49434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F139E29A-1B1A-4B92-87AD-3F7376F257E6}"/>
              </a:ext>
            </a:extLst>
          </p:cNvPr>
          <p:cNvCxnSpPr>
            <a:cxnSpLocks/>
          </p:cNvCxnSpPr>
          <p:nvPr/>
        </p:nvCxnSpPr>
        <p:spPr>
          <a:xfrm>
            <a:off x="12575237" y="53943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3A6982C6-7767-44F3-8E48-D5B8DB9955F9}"/>
              </a:ext>
            </a:extLst>
          </p:cNvPr>
          <p:cNvGrpSpPr/>
          <p:nvPr/>
        </p:nvGrpSpPr>
        <p:grpSpPr>
          <a:xfrm>
            <a:off x="10250941" y="4485821"/>
            <a:ext cx="3257550" cy="2104210"/>
            <a:chOff x="697230" y="2259330"/>
            <a:chExt cx="3257550" cy="2660650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B2DD3C24-1D72-46A8-8833-734E202EA98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4215E2E6-8C83-4903-9E15-1FEA7EF542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1C272B67-F657-4867-94BF-D7AC5429FCAF}"/>
              </a:ext>
            </a:extLst>
          </p:cNvPr>
          <p:cNvCxnSpPr>
            <a:cxnSpLocks/>
          </p:cNvCxnSpPr>
          <p:nvPr/>
        </p:nvCxnSpPr>
        <p:spPr>
          <a:xfrm>
            <a:off x="11712498" y="5397500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C2337D09-5C75-40B3-9DF7-BD70E39B9DFF}"/>
              </a:ext>
            </a:extLst>
          </p:cNvPr>
          <p:cNvCxnSpPr>
            <a:cxnSpLocks/>
          </p:cNvCxnSpPr>
          <p:nvPr/>
        </p:nvCxnSpPr>
        <p:spPr>
          <a:xfrm>
            <a:off x="13437975" y="5429250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E2EAFC6-1548-4546-BE94-96A54C330110}"/>
              </a:ext>
            </a:extLst>
          </p:cNvPr>
          <p:cNvSpPr txBox="1"/>
          <p:nvPr/>
        </p:nvSpPr>
        <p:spPr>
          <a:xfrm>
            <a:off x="42590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重建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689EE9C-E240-4DA0-9657-B4DD7AF5A72B}"/>
              </a:ext>
            </a:extLst>
          </p:cNvPr>
          <p:cNvSpPr txBox="1"/>
          <p:nvPr/>
        </p:nvSpPr>
        <p:spPr>
          <a:xfrm>
            <a:off x="89326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采样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600FA3F-6620-4D01-A399-181762847AE5}"/>
              </a:ext>
            </a:extLst>
          </p:cNvPr>
          <p:cNvCxnSpPr/>
          <p:nvPr/>
        </p:nvCxnSpPr>
        <p:spPr>
          <a:xfrm>
            <a:off x="3823607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C177B27A-F70A-4D2C-8CE8-851F9C5EAC03}"/>
              </a:ext>
            </a:extLst>
          </p:cNvPr>
          <p:cNvCxnSpPr/>
          <p:nvPr/>
        </p:nvCxnSpPr>
        <p:spPr>
          <a:xfrm>
            <a:off x="8439150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4F5C7DB0-0EE4-4014-9410-8FED4F0C1D9B}"/>
              </a:ext>
            </a:extLst>
          </p:cNvPr>
          <p:cNvSpPr txBox="1"/>
          <p:nvPr/>
        </p:nvSpPr>
        <p:spPr>
          <a:xfrm>
            <a:off x="14448064" y="2801257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上采样结果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D9732F27-39AB-43BC-B951-F2C193F7DAE7}"/>
              </a:ext>
            </a:extLst>
          </p:cNvPr>
          <p:cNvSpPr txBox="1"/>
          <p:nvPr/>
        </p:nvSpPr>
        <p:spPr>
          <a:xfrm>
            <a:off x="14448064" y="5326742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下采样结果</a:t>
            </a:r>
          </a:p>
        </p:txBody>
      </p:sp>
      <p:sp>
        <p:nvSpPr>
          <p:cNvPr id="190" name="任意多边形: 形状 189">
            <a:extLst>
              <a:ext uri="{FF2B5EF4-FFF2-40B4-BE49-F238E27FC236}">
                <a16:creationId xmlns:a16="http://schemas.microsoft.com/office/drawing/2014/main" id="{163955E5-32CF-4088-9F8B-EFD8A2E443A3}"/>
              </a:ext>
            </a:extLst>
          </p:cNvPr>
          <p:cNvSpPr/>
          <p:nvPr/>
        </p:nvSpPr>
        <p:spPr>
          <a:xfrm>
            <a:off x="10226675" y="493541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32F73BB1-BC73-467C-B6C7-C1EB04340792}"/>
              </a:ext>
            </a:extLst>
          </p:cNvPr>
          <p:cNvSpPr/>
          <p:nvPr/>
        </p:nvSpPr>
        <p:spPr>
          <a:xfrm>
            <a:off x="10226675" y="22112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8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AA057EA9-72E1-4928-8107-FEAACBC70C14}"/>
              </a:ext>
            </a:extLst>
          </p:cNvPr>
          <p:cNvSpPr/>
          <p:nvPr/>
        </p:nvSpPr>
        <p:spPr>
          <a:xfrm>
            <a:off x="563039" y="8510954"/>
            <a:ext cx="18000000" cy="8323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BECCD80-BAD8-4519-9112-F577994CD41A}"/>
              </a:ext>
            </a:extLst>
          </p:cNvPr>
          <p:cNvSpPr/>
          <p:nvPr/>
        </p:nvSpPr>
        <p:spPr>
          <a:xfrm>
            <a:off x="1800330" y="350520"/>
            <a:ext cx="15024629" cy="566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58D9436-5D24-4196-9D02-E79C9B4D3F2C}"/>
              </a:ext>
            </a:extLst>
          </p:cNvPr>
          <p:cNvSpPr/>
          <p:nvPr/>
        </p:nvSpPr>
        <p:spPr>
          <a:xfrm>
            <a:off x="3600331" y="6834490"/>
            <a:ext cx="10800000" cy="1310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B3D4E7-9CDB-4504-99A1-413EDCB68A74}"/>
                  </a:ext>
                </a:extLst>
              </p:cNvPr>
              <p:cNvSpPr txBox="1"/>
              <p:nvPr/>
            </p:nvSpPr>
            <p:spPr>
              <a:xfrm>
                <a:off x="7310446" y="7151291"/>
                <a:ext cx="337977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𝐴𝑠𝑖𝑛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B3D4E7-9CDB-4504-99A1-413EDCB6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46" y="7151291"/>
                <a:ext cx="3379771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69FE28-7E71-48E1-AF8E-B5A697A227FF}"/>
              </a:ext>
            </a:extLst>
          </p:cNvPr>
          <p:cNvGrpSpPr/>
          <p:nvPr/>
        </p:nvGrpSpPr>
        <p:grpSpPr>
          <a:xfrm>
            <a:off x="2231345" y="685160"/>
            <a:ext cx="14162599" cy="5000000"/>
            <a:chOff x="2083547" y="562299"/>
            <a:chExt cx="14162599" cy="5000000"/>
          </a:xfrm>
        </p:grpSpPr>
        <p:pic>
          <p:nvPicPr>
            <p:cNvPr id="10" name="图片 9" descr="图表, 折线图&#10;&#10;描述已自动生成">
              <a:extLst>
                <a:ext uri="{FF2B5EF4-FFF2-40B4-BE49-F238E27FC236}">
                  <a16:creationId xmlns:a16="http://schemas.microsoft.com/office/drawing/2014/main" id="{FB67E198-5D89-4040-90B0-F333ECC2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3547" y="562299"/>
              <a:ext cx="6666667" cy="50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图片 11" descr="图表, 折线图&#10;&#10;描述已自动生成">
              <a:extLst>
                <a:ext uri="{FF2B5EF4-FFF2-40B4-BE49-F238E27FC236}">
                  <a16:creationId xmlns:a16="http://schemas.microsoft.com/office/drawing/2014/main" id="{1779B5B1-3D5F-440F-B97F-116F0196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479" y="562299"/>
              <a:ext cx="6666667" cy="50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FE1FE2E6-B477-489B-ADAA-00CC5E62A75A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750214" y="3062299"/>
              <a:ext cx="8292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938890A-7EBE-4DEE-BCC4-1840AFDE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31" y="6562884"/>
            <a:ext cx="4953000" cy="1095375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189E0793-382D-4C4E-A807-FD9CA1625AA5}"/>
              </a:ext>
            </a:extLst>
          </p:cNvPr>
          <p:cNvGrpSpPr/>
          <p:nvPr/>
        </p:nvGrpSpPr>
        <p:grpSpPr>
          <a:xfrm>
            <a:off x="1095746" y="8901083"/>
            <a:ext cx="15809171" cy="7029291"/>
            <a:chOff x="940126" y="8679180"/>
            <a:chExt cx="15809171" cy="70292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01E1C6B-0D99-4DC7-AE98-83999A40EFBE}"/>
                    </a:ext>
                  </a:extLst>
                </p:cNvPr>
                <p:cNvSpPr txBox="1"/>
                <p:nvPr/>
              </p:nvSpPr>
              <p:spPr>
                <a:xfrm>
                  <a:off x="9931726" y="12912011"/>
                  <a:ext cx="6817571" cy="13908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𝑐𝑜𝑚𝑏</m:t>
                            </m:r>
                            <m:d>
                              <m:d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𝑐𝑜𝑚𝑏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01E1C6B-0D99-4DC7-AE98-83999A40E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26" y="12912011"/>
                  <a:ext cx="6817571" cy="13908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948AFB1-310F-40F1-BC0B-9F4E3808F8B8}"/>
                    </a:ext>
                  </a:extLst>
                </p:cNvPr>
                <p:cNvSpPr txBox="1"/>
                <p:nvPr/>
              </p:nvSpPr>
              <p:spPr>
                <a:xfrm>
                  <a:off x="940126" y="12607211"/>
                  <a:ext cx="7818999" cy="18460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𝑐𝑜𝑚𝑏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𝑓𝑥</m:t>
                            </m:r>
                          </m:e>
                        </m:d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l-GR" altLang="zh-CN" sz="440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948AFB1-310F-40F1-BC0B-9F4E3808F8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26" y="12607211"/>
                  <a:ext cx="7818999" cy="1846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9E60040-728A-42B2-9196-0C7702DECAE5}"/>
                </a:ext>
              </a:extLst>
            </p:cNvPr>
            <p:cNvGrpSpPr/>
            <p:nvPr/>
          </p:nvGrpSpPr>
          <p:grpSpPr>
            <a:xfrm>
              <a:off x="2385060" y="8679180"/>
              <a:ext cx="5314188" cy="2575560"/>
              <a:chOff x="1127760" y="9464040"/>
              <a:chExt cx="7858462" cy="2575560"/>
            </a:xfrm>
          </p:grpSpPr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E74A2D68-1E7D-4D79-AE5B-AB553050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12039600"/>
                <a:ext cx="785846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955C5C31-8510-464C-A1EA-6D0DAAD3B43D}"/>
                  </a:ext>
                </a:extLst>
              </p:cNvPr>
              <p:cNvCxnSpPr/>
              <p:nvPr/>
            </p:nvCxnSpPr>
            <p:spPr>
              <a:xfrm flipV="1">
                <a:off x="5029200" y="9464040"/>
                <a:ext cx="0" cy="25755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F15DE92-DBC8-467E-A537-26C5CDEA3206}"/>
                    </a:ext>
                  </a:extLst>
                </p:cNvPr>
                <p:cNvSpPr txBox="1"/>
                <p:nvPr/>
              </p:nvSpPr>
              <p:spPr>
                <a:xfrm>
                  <a:off x="4927600" y="9960094"/>
                  <a:ext cx="101600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F15DE92-DBC8-467E-A537-26C5CDEA3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600" y="9960094"/>
                  <a:ext cx="1016000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C4879324-7636-466D-8CE4-E091412E08D5}"/>
                    </a:ext>
                  </a:extLst>
                </p:cNvPr>
                <p:cNvSpPr txBox="1"/>
                <p:nvPr/>
              </p:nvSpPr>
              <p:spPr>
                <a:xfrm>
                  <a:off x="5082345" y="11273078"/>
                  <a:ext cx="11347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C4879324-7636-466D-8CE4-E091412E0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345" y="11273078"/>
                  <a:ext cx="1134794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47578C8A-161A-44A1-A858-2D55FD446F5F}"/>
                    </a:ext>
                  </a:extLst>
                </p:cNvPr>
                <p:cNvSpPr txBox="1"/>
                <p:nvPr/>
              </p:nvSpPr>
              <p:spPr>
                <a:xfrm>
                  <a:off x="7254240" y="111691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47578C8A-161A-44A1-A858-2D55FD446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240" y="11169134"/>
                  <a:ext cx="629920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5B2D6973-86C5-4C52-8574-E90EF60F78C7}"/>
                </a:ext>
              </a:extLst>
            </p:cNvPr>
            <p:cNvGrpSpPr/>
            <p:nvPr/>
          </p:nvGrpSpPr>
          <p:grpSpPr>
            <a:xfrm>
              <a:off x="10706100" y="8679180"/>
              <a:ext cx="5314188" cy="2575560"/>
              <a:chOff x="1127760" y="9464040"/>
              <a:chExt cx="7858462" cy="2575560"/>
            </a:xfrm>
          </p:grpSpPr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E3A55102-122D-4B82-BEB7-B61ADEB1F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12039600"/>
                <a:ext cx="785846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FB24C318-D5C2-4862-9BDA-D8F6C52F3B7C}"/>
                  </a:ext>
                </a:extLst>
              </p:cNvPr>
              <p:cNvCxnSpPr/>
              <p:nvPr/>
            </p:nvCxnSpPr>
            <p:spPr>
              <a:xfrm flipV="1">
                <a:off x="5029200" y="9464040"/>
                <a:ext cx="0" cy="25755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76B25D8E-919F-4503-A83A-DD85F55A6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426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612D0FD-5A1A-493D-A86D-D3AFD1F0E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67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0264163D-1C29-4F3F-998E-31FB1B9BB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285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C1683D-D987-423F-9C97-1A6A3B58BD35}"/>
                    </a:ext>
                  </a:extLst>
                </p:cNvPr>
                <p:cNvSpPr txBox="1"/>
                <p:nvPr/>
              </p:nvSpPr>
              <p:spPr>
                <a:xfrm>
                  <a:off x="13401040" y="94927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C1683D-D987-423F-9C97-1A6A3B58B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1040" y="9492734"/>
                  <a:ext cx="629920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4B3A4B-C28B-4E87-9FDF-24D6B0963CC3}"/>
                    </a:ext>
                  </a:extLst>
                </p:cNvPr>
                <p:cNvSpPr txBox="1"/>
                <p:nvPr/>
              </p:nvSpPr>
              <p:spPr>
                <a:xfrm>
                  <a:off x="14331195" y="11227008"/>
                  <a:ext cx="1035934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4B3A4B-C28B-4E87-9FDF-24D6B0963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1195" y="11227008"/>
                  <a:ext cx="1035934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C5F2CE1-98CC-4B55-B609-297808687880}"/>
                    </a:ext>
                  </a:extLst>
                </p:cNvPr>
                <p:cNvSpPr txBox="1"/>
                <p:nvPr/>
              </p:nvSpPr>
              <p:spPr>
                <a:xfrm>
                  <a:off x="13030200" y="1123009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C5F2CE1-98CC-4B55-B609-297808687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0200" y="11230094"/>
                  <a:ext cx="629920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29B107AC-2F14-426B-9B58-F384E8E5A748}"/>
                    </a:ext>
                  </a:extLst>
                </p:cNvPr>
                <p:cNvSpPr txBox="1"/>
                <p:nvPr/>
              </p:nvSpPr>
              <p:spPr>
                <a:xfrm>
                  <a:off x="15575280" y="111691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29B107AC-2F14-426B-9B58-F384E8E5A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5280" y="11169134"/>
                  <a:ext cx="629920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4305118-8F68-45FF-85E2-B4D5B61A7E1C}"/>
                </a:ext>
              </a:extLst>
            </p:cNvPr>
            <p:cNvGrpSpPr/>
            <p:nvPr/>
          </p:nvGrpSpPr>
          <p:grpSpPr>
            <a:xfrm>
              <a:off x="2689860" y="10607040"/>
              <a:ext cx="4663440" cy="664464"/>
              <a:chOff x="2689860" y="9799320"/>
              <a:chExt cx="4663440" cy="1472184"/>
            </a:xfrm>
          </p:grpSpPr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F26D05C0-19FB-4717-B333-188BE8033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451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B8B77665-3E49-4FF6-A363-432F5213BE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572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36686345-5612-407A-8874-E2FC501948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330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31C8253-9D6F-484C-8301-C3C1BF40E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037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CB973A32-4E48-4C58-BE3F-36D1209F6C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986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A87CFCDA-6ED5-4715-8826-AF37CAFFA1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2790" y="9811512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76BD0E17-1CB8-4A07-9569-7E26781E92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8650" y="9811512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49D48284-6DD5-4975-B708-A4CE92D06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7440" y="9823704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A0C3D4BB-D246-4A4F-BF3F-74AB2D47BB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158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52D293E9-C050-4764-8CCA-E111F905A14A}"/>
                    </a:ext>
                  </a:extLst>
                </p:cNvPr>
                <p:cNvSpPr txBox="1"/>
                <p:nvPr/>
              </p:nvSpPr>
              <p:spPr>
                <a:xfrm>
                  <a:off x="10419406" y="15031363"/>
                  <a:ext cx="5864939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𝑐𝑜𝑚𝑏</m:t>
                      </m:r>
                    </m:oMath>
                  </a14:m>
                  <a:r>
                    <a:rPr lang="zh-CN" altLang="en-US" sz="4400" dirty="0"/>
                    <a:t>函数的傅里叶变换</a:t>
                  </a:r>
                </a:p>
              </p:txBody>
            </p:sp>
          </mc:Choice>
          <mc:Fallback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52D293E9-C050-4764-8CCA-E111F905A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9406" y="15031363"/>
                  <a:ext cx="5864939" cy="677108"/>
                </a:xfrm>
                <a:prstGeom prst="rect">
                  <a:avLst/>
                </a:prstGeom>
                <a:blipFill>
                  <a:blip r:embed="rId15"/>
                  <a:stretch>
                    <a:fillRect t="-25225" r="-4990" b="-49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EA7DB5F-BBDF-4DA0-87D8-68AB70F072D2}"/>
                    </a:ext>
                  </a:extLst>
                </p:cNvPr>
                <p:cNvSpPr txBox="1"/>
                <p:nvPr/>
              </p:nvSpPr>
              <p:spPr>
                <a:xfrm>
                  <a:off x="3777111" y="15031363"/>
                  <a:ext cx="2479397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𝑐𝑜𝑚𝑏</m:t>
                      </m:r>
                    </m:oMath>
                  </a14:m>
                  <a:r>
                    <a:rPr lang="zh-CN" altLang="en-US" sz="4400" dirty="0"/>
                    <a:t>函数</a:t>
                  </a:r>
                </a:p>
              </p:txBody>
            </p:sp>
          </mc:Choice>
          <mc:Fallback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EA7DB5F-BBDF-4DA0-87D8-68AB70F07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11" y="15031363"/>
                  <a:ext cx="2479397" cy="677108"/>
                </a:xfrm>
                <a:prstGeom prst="rect">
                  <a:avLst/>
                </a:prstGeom>
                <a:blipFill>
                  <a:blip r:embed="rId16"/>
                  <a:stretch>
                    <a:fillRect t="-25225" r="-12776" b="-49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7864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AA057EA9-72E1-4928-8107-FEAACBC70C14}"/>
              </a:ext>
            </a:extLst>
          </p:cNvPr>
          <p:cNvSpPr/>
          <p:nvPr/>
        </p:nvSpPr>
        <p:spPr>
          <a:xfrm>
            <a:off x="331" y="914400"/>
            <a:ext cx="18000000" cy="7080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01E1C6B-0D99-4DC7-AE98-83999A40EFBE}"/>
                  </a:ext>
                </a:extLst>
              </p:cNvPr>
              <p:cNvSpPr txBox="1"/>
              <p:nvPr/>
            </p:nvSpPr>
            <p:spPr>
              <a:xfrm>
                <a:off x="10087346" y="10039022"/>
                <a:ext cx="6817571" cy="139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𝑐𝑜𝑚𝑏</m:t>
                          </m:r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𝑓𝑥</m:t>
                              </m:r>
                            </m:e>
                          </m:d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𝑐𝑜𝑚𝑏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01E1C6B-0D99-4DC7-AE98-83999A40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346" y="10039022"/>
                <a:ext cx="6817571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948AFB1-310F-40F1-BC0B-9F4E3808F8B8}"/>
                  </a:ext>
                </a:extLst>
              </p:cNvPr>
              <p:cNvSpPr txBox="1"/>
              <p:nvPr/>
            </p:nvSpPr>
            <p:spPr>
              <a:xfrm>
                <a:off x="7832182" y="5640041"/>
                <a:ext cx="2568973" cy="174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&gt;2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不产生混叠</a:t>
                </a:r>
              </a:p>
            </p:txBody>
          </p:sp>
        </mc:Choice>
        <mc:Fallback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948AFB1-310F-40F1-BC0B-9F4E3808F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182" y="5640041"/>
                <a:ext cx="2568973" cy="1741952"/>
              </a:xfrm>
              <a:prstGeom prst="rect">
                <a:avLst/>
              </a:prstGeom>
              <a:blipFill>
                <a:blip r:embed="rId3"/>
                <a:stretch>
                  <a:fillRect l="-11401" r="-11164" b="-17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29E60040-728A-42B2-9196-0C7702DECAE5}"/>
              </a:ext>
            </a:extLst>
          </p:cNvPr>
          <p:cNvGrpSpPr/>
          <p:nvPr/>
        </p:nvGrpSpPr>
        <p:grpSpPr>
          <a:xfrm>
            <a:off x="684986" y="1210745"/>
            <a:ext cx="5314188" cy="2575560"/>
            <a:chOff x="1127760" y="9464040"/>
            <a:chExt cx="7858462" cy="2575560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74A2D68-1E7D-4D79-AE5B-AB553050D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55C5C31-8510-464C-A1EA-6D0DAAD3B43D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4879324-7636-466D-8CE4-E091412E08D5}"/>
                  </a:ext>
                </a:extLst>
              </p:cNvPr>
              <p:cNvSpPr txBox="1"/>
              <p:nvPr/>
            </p:nvSpPr>
            <p:spPr>
              <a:xfrm>
                <a:off x="3382271" y="3804643"/>
                <a:ext cx="11347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4879324-7636-466D-8CE4-E091412E0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71" y="3804643"/>
                <a:ext cx="11347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7578C8A-161A-44A1-A858-2D55FD446F5F}"/>
                  </a:ext>
                </a:extLst>
              </p:cNvPr>
              <p:cNvSpPr txBox="1"/>
              <p:nvPr/>
            </p:nvSpPr>
            <p:spPr>
              <a:xfrm>
                <a:off x="5554166" y="37006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7578C8A-161A-44A1-A858-2D55FD44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66" y="3700699"/>
                <a:ext cx="629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B2D6973-86C5-4C52-8574-E90EF60F78C7}"/>
              </a:ext>
            </a:extLst>
          </p:cNvPr>
          <p:cNvGrpSpPr/>
          <p:nvPr/>
        </p:nvGrpSpPr>
        <p:grpSpPr>
          <a:xfrm>
            <a:off x="6571764" y="1210745"/>
            <a:ext cx="5314188" cy="2575560"/>
            <a:chOff x="1127760" y="9464040"/>
            <a:chExt cx="7858462" cy="2575560"/>
          </a:xfrm>
        </p:grpSpPr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E3A55102-122D-4B82-BEB7-B61ADEB1FEC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FB24C318-D5C2-4862-9BDA-D8F6C52F3B7C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76B25D8E-919F-4503-A83A-DD85F55A6875}"/>
              </a:ext>
            </a:extLst>
          </p:cNvPr>
          <p:cNvCxnSpPr>
            <a:cxnSpLocks/>
          </p:cNvCxnSpPr>
          <p:nvPr/>
        </p:nvCxnSpPr>
        <p:spPr>
          <a:xfrm flipV="1">
            <a:off x="92082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612D0FD-5A1A-493D-A86D-D3AFD1F0ED63}"/>
              </a:ext>
            </a:extLst>
          </p:cNvPr>
          <p:cNvCxnSpPr>
            <a:cxnSpLocks/>
          </p:cNvCxnSpPr>
          <p:nvPr/>
        </p:nvCxnSpPr>
        <p:spPr>
          <a:xfrm flipV="1">
            <a:off x="77223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0264163D-1C29-4F3F-998E-31FB1B9BB2F3}"/>
              </a:ext>
            </a:extLst>
          </p:cNvPr>
          <p:cNvCxnSpPr>
            <a:cxnSpLocks/>
          </p:cNvCxnSpPr>
          <p:nvPr/>
        </p:nvCxnSpPr>
        <p:spPr>
          <a:xfrm flipV="1">
            <a:off x="106941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3F4B3A4B-C28B-4E87-9FDF-24D6B0963CC3}"/>
                  </a:ext>
                </a:extLst>
              </p:cNvPr>
              <p:cNvSpPr txBox="1"/>
              <p:nvPr/>
            </p:nvSpPr>
            <p:spPr>
              <a:xfrm>
                <a:off x="10166379" y="3850013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3F4B3A4B-C28B-4E87-9FDF-24D6B0963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379" y="3850013"/>
                <a:ext cx="103593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C5F2CE1-98CC-4B55-B609-297808687880}"/>
                  </a:ext>
                </a:extLst>
              </p:cNvPr>
              <p:cNvSpPr txBox="1"/>
              <p:nvPr/>
            </p:nvSpPr>
            <p:spPr>
              <a:xfrm>
                <a:off x="8895864" y="38530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C5F2CE1-98CC-4B55-B609-297808687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864" y="3853099"/>
                <a:ext cx="62992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9B107AC-2F14-426B-9B58-F384E8E5A748}"/>
                  </a:ext>
                </a:extLst>
              </p:cNvPr>
              <p:cNvSpPr txBox="1"/>
              <p:nvPr/>
            </p:nvSpPr>
            <p:spPr>
              <a:xfrm>
                <a:off x="11440944" y="379213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9B107AC-2F14-426B-9B58-F384E8E5A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944" y="3792139"/>
                <a:ext cx="62992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04305118-8F68-45FF-85E2-B4D5B61A7E1C}"/>
              </a:ext>
            </a:extLst>
          </p:cNvPr>
          <p:cNvGrpSpPr/>
          <p:nvPr/>
        </p:nvGrpSpPr>
        <p:grpSpPr>
          <a:xfrm>
            <a:off x="989786" y="3138605"/>
            <a:ext cx="4663440" cy="664464"/>
            <a:chOff x="2689860" y="9799320"/>
            <a:chExt cx="4663440" cy="1472184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26D05C0-19FB-4717-B333-188BE8033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451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B8B77665-3E49-4FF6-A363-432F5213B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7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6686345-5612-407A-8874-E2FC50194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330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131C8253-9D6F-484C-8301-C3C1BF40E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037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B973A32-4E48-4C58-BE3F-36D1209F6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986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A87CFCDA-6ED5-4715-8826-AF37CAFFA1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2790" y="9811512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76BD0E17-1CB8-4A07-9569-7E26781E9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8650" y="9811512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49D48284-6DD5-4975-B708-A4CE92D06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7440" y="9823704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A0C3D4BB-D246-4A4F-BF3F-74AB2D47B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58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52D293E9-C050-4764-8CCA-E111F905A14A}"/>
                  </a:ext>
                </a:extLst>
              </p:cNvPr>
              <p:cNvSpPr txBox="1"/>
              <p:nvPr/>
            </p:nvSpPr>
            <p:spPr>
              <a:xfrm>
                <a:off x="10575026" y="12158374"/>
                <a:ext cx="586493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i="1" dirty="0" smtClean="0">
                        <a:latin typeface="Cambria Math" panose="02040503050406030204" pitchFamily="18" charset="0"/>
                      </a:rPr>
                      <m:t>𝑐𝑜𝑚𝑏</m:t>
                    </m:r>
                  </m:oMath>
                </a14:m>
                <a:r>
                  <a:rPr lang="zh-CN" altLang="en-US" sz="4400" dirty="0"/>
                  <a:t>函数的傅里叶变换</a:t>
                </a:r>
              </a:p>
            </p:txBody>
          </p:sp>
        </mc:Choice>
        <mc:Fallback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52D293E9-C050-4764-8CCA-E111F905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026" y="12158374"/>
                <a:ext cx="5864939" cy="677108"/>
              </a:xfrm>
              <a:prstGeom prst="rect">
                <a:avLst/>
              </a:prstGeom>
              <a:blipFill>
                <a:blip r:embed="rId9"/>
                <a:stretch>
                  <a:fillRect t="-25000" r="-4990" b="-48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EA7DB5F-BBDF-4DA0-87D8-68AB70F072D2}"/>
                  </a:ext>
                </a:extLst>
              </p:cNvPr>
              <p:cNvSpPr txBox="1"/>
              <p:nvPr/>
            </p:nvSpPr>
            <p:spPr>
              <a:xfrm>
                <a:off x="3932731" y="12158374"/>
                <a:ext cx="247939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𝑐𝑜𝑚𝑏</m:t>
                    </m:r>
                  </m:oMath>
                </a14:m>
                <a:r>
                  <a:rPr lang="zh-CN" altLang="en-US" sz="4400" dirty="0"/>
                  <a:t>函数</a:t>
                </a:r>
              </a:p>
            </p:txBody>
          </p:sp>
        </mc:Choice>
        <mc:Fallback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EA7DB5F-BBDF-4DA0-87D8-68AB70F07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31" y="12158374"/>
                <a:ext cx="2479397" cy="677108"/>
              </a:xfrm>
              <a:prstGeom prst="rect">
                <a:avLst/>
              </a:prstGeom>
              <a:blipFill>
                <a:blip r:embed="rId10"/>
                <a:stretch>
                  <a:fillRect t="-25000" r="-12776" b="-48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8CE4C89-A663-4640-B75A-9A49CC54C82F}"/>
              </a:ext>
            </a:extLst>
          </p:cNvPr>
          <p:cNvSpPr/>
          <p:nvPr/>
        </p:nvSpPr>
        <p:spPr>
          <a:xfrm>
            <a:off x="2091466" y="2179320"/>
            <a:ext cx="2438400" cy="158496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66CCD0E-E1FD-468B-B87B-640705E29565}"/>
              </a:ext>
            </a:extLst>
          </p:cNvPr>
          <p:cNvSpPr/>
          <p:nvPr/>
        </p:nvSpPr>
        <p:spPr>
          <a:xfrm>
            <a:off x="858923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195CF73C-4F83-4174-97EE-7A1E84F7351B}"/>
              </a:ext>
            </a:extLst>
          </p:cNvPr>
          <p:cNvSpPr/>
          <p:nvPr/>
        </p:nvSpPr>
        <p:spPr>
          <a:xfrm>
            <a:off x="708555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B507FFA9-4690-4787-8CC2-642D5D03E4D1}"/>
              </a:ext>
            </a:extLst>
          </p:cNvPr>
          <p:cNvSpPr/>
          <p:nvPr/>
        </p:nvSpPr>
        <p:spPr>
          <a:xfrm>
            <a:off x="1005227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1F6E8C1-5B78-437B-8B24-CC80DD569622}"/>
                  </a:ext>
                </a:extLst>
              </p:cNvPr>
              <p:cNvSpPr txBox="1"/>
              <p:nvPr/>
            </p:nvSpPr>
            <p:spPr>
              <a:xfrm>
                <a:off x="9300747" y="4313309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1F6E8C1-5B78-437B-8B24-CC80DD56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47" y="4313309"/>
                <a:ext cx="1035934" cy="707886"/>
              </a:xfrm>
              <a:prstGeom prst="rect">
                <a:avLst/>
              </a:prstGeom>
              <a:blipFill>
                <a:blip r:embed="rId11"/>
                <a:stretch>
                  <a:fillRect r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B2269D0-A472-4698-B5D8-FCC3DCDDD367}"/>
              </a:ext>
            </a:extLst>
          </p:cNvPr>
          <p:cNvCxnSpPr>
            <a:cxnSpLocks/>
          </p:cNvCxnSpPr>
          <p:nvPr/>
        </p:nvCxnSpPr>
        <p:spPr>
          <a:xfrm>
            <a:off x="9840572" y="3785616"/>
            <a:ext cx="0" cy="4511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EB5AA14-68E2-454A-A326-9BDC67CC4377}"/>
              </a:ext>
            </a:extLst>
          </p:cNvPr>
          <p:cNvCxnSpPr/>
          <p:nvPr/>
        </p:nvCxnSpPr>
        <p:spPr>
          <a:xfrm>
            <a:off x="10694012" y="3785616"/>
            <a:ext cx="0" cy="1402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7BAB8E-5AAC-41C8-96CF-0D89C99194E5}"/>
                  </a:ext>
                </a:extLst>
              </p:cNvPr>
              <p:cNvSpPr txBox="1"/>
              <p:nvPr/>
            </p:nvSpPr>
            <p:spPr>
              <a:xfrm>
                <a:off x="13687591" y="5640041"/>
                <a:ext cx="2420856" cy="174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&lt;2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产生混叠</a:t>
                </a:r>
              </a:p>
            </p:txBody>
          </p:sp>
        </mc:Choice>
        <mc:Fallback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7BAB8E-5AAC-41C8-96CF-0D89C9919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591" y="5640041"/>
                <a:ext cx="2420856" cy="1741952"/>
              </a:xfrm>
              <a:prstGeom prst="rect">
                <a:avLst/>
              </a:prstGeom>
              <a:blipFill>
                <a:blip r:embed="rId12"/>
                <a:stretch>
                  <a:fillRect l="-7557" r="-1511" b="-17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28B24749-1E4F-49A2-82A1-C5E37E41C11C}"/>
              </a:ext>
            </a:extLst>
          </p:cNvPr>
          <p:cNvGrpSpPr/>
          <p:nvPr/>
        </p:nvGrpSpPr>
        <p:grpSpPr>
          <a:xfrm>
            <a:off x="12165740" y="1210745"/>
            <a:ext cx="5314188" cy="2575560"/>
            <a:chOff x="1127760" y="9464040"/>
            <a:chExt cx="7858462" cy="2575560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8AA5CA6E-6A02-424B-9B63-A719D7456AE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04FB0F3-7064-45FE-917F-B5AD29071310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7746777-5ED9-4C9C-9EBC-E079ADF10F16}"/>
              </a:ext>
            </a:extLst>
          </p:cNvPr>
          <p:cNvCxnSpPr>
            <a:cxnSpLocks/>
          </p:cNvCxnSpPr>
          <p:nvPr/>
        </p:nvCxnSpPr>
        <p:spPr>
          <a:xfrm flipV="1">
            <a:off x="1480226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ECC75E3-DE08-4B65-BFC9-493686A63D90}"/>
              </a:ext>
            </a:extLst>
          </p:cNvPr>
          <p:cNvCxnSpPr>
            <a:cxnSpLocks/>
          </p:cNvCxnSpPr>
          <p:nvPr/>
        </p:nvCxnSpPr>
        <p:spPr>
          <a:xfrm flipV="1">
            <a:off x="1383452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E129FF6-5056-4C0B-91B4-813A74C35BBA}"/>
              </a:ext>
            </a:extLst>
          </p:cNvPr>
          <p:cNvCxnSpPr>
            <a:cxnSpLocks/>
          </p:cNvCxnSpPr>
          <p:nvPr/>
        </p:nvCxnSpPr>
        <p:spPr>
          <a:xfrm flipV="1">
            <a:off x="1580810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CB5778-6812-45FA-B26C-B2749169125E}"/>
                  </a:ext>
                </a:extLst>
              </p:cNvPr>
              <p:cNvSpPr txBox="1"/>
              <p:nvPr/>
            </p:nvSpPr>
            <p:spPr>
              <a:xfrm>
                <a:off x="15280295" y="3850013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CB5778-6812-45FA-B26C-B2749169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0295" y="3850013"/>
                <a:ext cx="103593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1F7FE8E-8B4F-4B3C-A12F-0D7B99AB1ED8}"/>
                  </a:ext>
                </a:extLst>
              </p:cNvPr>
              <p:cNvSpPr txBox="1"/>
              <p:nvPr/>
            </p:nvSpPr>
            <p:spPr>
              <a:xfrm>
                <a:off x="14489840" y="38530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1F7FE8E-8B4F-4B3C-A12F-0D7B99AB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9840" y="3853099"/>
                <a:ext cx="629920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9ADE015-4FD9-4F6B-A9ED-F37A6D785448}"/>
                  </a:ext>
                </a:extLst>
              </p:cNvPr>
              <p:cNvSpPr txBox="1"/>
              <p:nvPr/>
            </p:nvSpPr>
            <p:spPr>
              <a:xfrm>
                <a:off x="17034920" y="379213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9ADE015-4FD9-4F6B-A9ED-F37A6D785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920" y="3792139"/>
                <a:ext cx="62992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3ED419C-22EB-4127-B888-AF0DA51C9A55}"/>
              </a:ext>
            </a:extLst>
          </p:cNvPr>
          <p:cNvSpPr/>
          <p:nvPr/>
        </p:nvSpPr>
        <p:spPr>
          <a:xfrm>
            <a:off x="1418320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BB716440-DD47-4F8E-BF3F-D44FEA336BED}"/>
              </a:ext>
            </a:extLst>
          </p:cNvPr>
          <p:cNvSpPr/>
          <p:nvPr/>
        </p:nvSpPr>
        <p:spPr>
          <a:xfrm>
            <a:off x="1319768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4C158BB0-6279-48F3-AEB7-EC7C23D676C8}"/>
              </a:ext>
            </a:extLst>
          </p:cNvPr>
          <p:cNvSpPr/>
          <p:nvPr/>
        </p:nvSpPr>
        <p:spPr>
          <a:xfrm>
            <a:off x="1516618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0076FD-56CA-44EB-8B4E-BAA8586EA887}"/>
                  </a:ext>
                </a:extLst>
              </p:cNvPr>
              <p:cNvSpPr txBox="1"/>
              <p:nvPr/>
            </p:nvSpPr>
            <p:spPr>
              <a:xfrm>
                <a:off x="14894723" y="4313309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0076FD-56CA-44EB-8B4E-BAA8586E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723" y="4313309"/>
                <a:ext cx="1035934" cy="707886"/>
              </a:xfrm>
              <a:prstGeom prst="rect">
                <a:avLst/>
              </a:prstGeom>
              <a:blipFill>
                <a:blip r:embed="rId16"/>
                <a:stretch>
                  <a:fillRect r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2186A174-30EA-4B56-AB33-A91889E868FA}"/>
              </a:ext>
            </a:extLst>
          </p:cNvPr>
          <p:cNvCxnSpPr>
            <a:cxnSpLocks/>
          </p:cNvCxnSpPr>
          <p:nvPr/>
        </p:nvCxnSpPr>
        <p:spPr>
          <a:xfrm>
            <a:off x="15434548" y="3785616"/>
            <a:ext cx="0" cy="4511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59E982CB-85BB-4043-B646-755EE489B2F6}"/>
              </a:ext>
            </a:extLst>
          </p:cNvPr>
          <p:cNvCxnSpPr/>
          <p:nvPr/>
        </p:nvCxnSpPr>
        <p:spPr>
          <a:xfrm>
            <a:off x="15807928" y="3785616"/>
            <a:ext cx="0" cy="1402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02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3B0C65-3AC6-439E-833E-28A2712603E5}"/>
              </a:ext>
            </a:extLst>
          </p:cNvPr>
          <p:cNvSpPr/>
          <p:nvPr/>
        </p:nvSpPr>
        <p:spPr>
          <a:xfrm>
            <a:off x="-1" y="-1"/>
            <a:ext cx="18000663" cy="8446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8FCEA-B7A1-4C0E-9BC0-057546D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" y="0"/>
            <a:ext cx="18000000" cy="7180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06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4264960"/>
            <a:ext cx="18000663" cy="204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-1" y="-1"/>
            <a:ext cx="18000663" cy="5924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D40BA44-ABD8-4CCC-8429-45FC6196D561}"/>
              </a:ext>
            </a:extLst>
          </p:cNvPr>
          <p:cNvGrpSpPr/>
          <p:nvPr/>
        </p:nvGrpSpPr>
        <p:grpSpPr>
          <a:xfrm>
            <a:off x="1047749" y="744467"/>
            <a:ext cx="7953376" cy="4435614"/>
            <a:chOff x="5368924" y="1228689"/>
            <a:chExt cx="7953376" cy="4435614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2EF587FE-D84D-4210-9B53-330686A4AE0F}"/>
                </a:ext>
              </a:extLst>
            </p:cNvPr>
            <p:cNvSpPr/>
            <p:nvPr/>
          </p:nvSpPr>
          <p:spPr>
            <a:xfrm>
              <a:off x="8420348" y="4442111"/>
              <a:ext cx="1214151" cy="1214151"/>
            </a:xfrm>
            <a:prstGeom prst="arc">
              <a:avLst>
                <a:gd name="adj1" fmla="val 19927305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D8045964-CFAD-4AF4-A7E5-054F751B3AC9}"/>
                </a:ext>
              </a:extLst>
            </p:cNvPr>
            <p:cNvSpPr/>
            <p:nvPr/>
          </p:nvSpPr>
          <p:spPr>
            <a:xfrm>
              <a:off x="8412307" y="4450152"/>
              <a:ext cx="1214151" cy="1214151"/>
            </a:xfrm>
            <a:prstGeom prst="arc">
              <a:avLst>
                <a:gd name="adj1" fmla="val 14354282"/>
                <a:gd name="adj2" fmla="val 161189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9248550A-63A6-440E-83D0-06201122C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1228689"/>
              <a:ext cx="0" cy="43805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15FE6E6-2A18-4242-BBDB-5219515D8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615" y="5064153"/>
              <a:ext cx="6847019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ED5F8CD-4F07-4F41-8945-07FDC5F9E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5064150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2444C4C-94B5-4DF0-BEA3-45C42A9D7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2343477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420ABCD-0987-4B0F-988A-6AA30DDE684A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808147" y="4380688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C06D9D-CD89-4413-88AE-391ACF86D30C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333743" y="2512332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/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/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/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/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/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/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/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45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/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3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2A7F41D4-AE4B-4477-B6B2-C7DBA991C458}"/>
              </a:ext>
            </a:extLst>
          </p:cNvPr>
          <p:cNvSpPr/>
          <p:nvPr/>
        </p:nvSpPr>
        <p:spPr>
          <a:xfrm>
            <a:off x="0" y="13688116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F6CFEE4-7505-47F9-9293-A00F76B68D47}"/>
              </a:ext>
            </a:extLst>
          </p:cNvPr>
          <p:cNvSpPr/>
          <p:nvPr/>
        </p:nvSpPr>
        <p:spPr>
          <a:xfrm>
            <a:off x="0" y="56082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0756230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0684898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B22A0BE0-CB41-44F2-90D2-1DE515001A4B}"/>
              </a:ext>
            </a:extLst>
          </p:cNvPr>
          <p:cNvSpPr/>
          <p:nvPr/>
        </p:nvSpPr>
        <p:spPr>
          <a:xfrm rot="19595392">
            <a:off x="4375398" y="738287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E360949-0083-40E3-AD68-0F5D05877111}"/>
              </a:ext>
            </a:extLst>
          </p:cNvPr>
          <p:cNvCxnSpPr>
            <a:cxnSpLocks/>
          </p:cNvCxnSpPr>
          <p:nvPr/>
        </p:nvCxnSpPr>
        <p:spPr>
          <a:xfrm flipV="1">
            <a:off x="2974975" y="791126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26EF61C-3501-46B5-A55B-79A07E50B1F6}"/>
              </a:ext>
            </a:extLst>
          </p:cNvPr>
          <p:cNvCxnSpPr>
            <a:cxnSpLocks/>
          </p:cNvCxnSpPr>
          <p:nvPr/>
        </p:nvCxnSpPr>
        <p:spPr>
          <a:xfrm>
            <a:off x="5143500" y="792079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EA7010D-8005-4262-AC5D-A20AFEDF3875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925429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D9C7D65-95DA-432B-8610-3E7E975F6D87}"/>
              </a:ext>
            </a:extLst>
          </p:cNvPr>
          <p:cNvCxnSpPr>
            <a:cxnSpLocks/>
          </p:cNvCxnSpPr>
          <p:nvPr/>
        </p:nvCxnSpPr>
        <p:spPr>
          <a:xfrm flipV="1">
            <a:off x="2990850" y="921619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6A34F90-B8B6-4BAF-BACE-538CF54617D8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831131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/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/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/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8792AD3-149B-4F52-A14E-82BC6F0CE41A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631106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/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/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/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/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/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DE472467-816F-44A0-B61C-A61A574E2785}"/>
              </a:ext>
            </a:extLst>
          </p:cNvPr>
          <p:cNvCxnSpPr>
            <a:cxnSpLocks/>
          </p:cNvCxnSpPr>
          <p:nvPr/>
        </p:nvCxnSpPr>
        <p:spPr>
          <a:xfrm flipV="1">
            <a:off x="5133975" y="6396790"/>
            <a:ext cx="0" cy="152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/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/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A7CFC61-43C0-42E1-95AB-B7B3AACA2D32}"/>
              </a:ext>
            </a:extLst>
          </p:cNvPr>
          <p:cNvCxnSpPr>
            <a:cxnSpLocks/>
          </p:cNvCxnSpPr>
          <p:nvPr/>
        </p:nvCxnSpPr>
        <p:spPr>
          <a:xfrm>
            <a:off x="4996815" y="808779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9B7BD74-CDF1-421A-8D1B-FE795CD6432D}"/>
              </a:ext>
            </a:extLst>
          </p:cNvPr>
          <p:cNvCxnSpPr>
            <a:cxnSpLocks/>
          </p:cNvCxnSpPr>
          <p:nvPr/>
        </p:nvCxnSpPr>
        <p:spPr>
          <a:xfrm flipH="1">
            <a:off x="5248276" y="795650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/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CE5FF461-05E2-42C3-82B1-12515DFB6975}"/>
              </a:ext>
            </a:extLst>
          </p:cNvPr>
          <p:cNvGrpSpPr/>
          <p:nvPr/>
        </p:nvGrpSpPr>
        <p:grpSpPr>
          <a:xfrm>
            <a:off x="1713252" y="11042006"/>
            <a:ext cx="14497956" cy="1618196"/>
            <a:chOff x="1979147" y="13559917"/>
            <a:chExt cx="14497956" cy="1618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/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/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/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8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58749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E74CD86-95BA-4926-B6CF-26A045075E3E}"/>
              </a:ext>
            </a:extLst>
          </p:cNvPr>
          <p:cNvCxnSpPr>
            <a:cxnSpLocks/>
          </p:cNvCxnSpPr>
          <p:nvPr/>
        </p:nvCxnSpPr>
        <p:spPr>
          <a:xfrm flipV="1">
            <a:off x="85217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3F6AA41F-87E8-413A-9293-D8CA7C9BEB03}"/>
              </a:ext>
            </a:extLst>
          </p:cNvPr>
          <p:cNvCxnSpPr>
            <a:cxnSpLocks/>
          </p:cNvCxnSpPr>
          <p:nvPr/>
        </p:nvCxnSpPr>
        <p:spPr>
          <a:xfrm flipV="1">
            <a:off x="85121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11257E6-BB7E-476F-B0AF-7EF30838C9F0}"/>
              </a:ext>
            </a:extLst>
          </p:cNvPr>
          <p:cNvCxnSpPr>
            <a:cxnSpLocks/>
          </p:cNvCxnSpPr>
          <p:nvPr/>
        </p:nvCxnSpPr>
        <p:spPr>
          <a:xfrm flipH="1">
            <a:off x="76454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6195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6099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C4EA816-E6C6-4588-B62D-F376794446CE}"/>
              </a:ext>
            </a:extLst>
          </p:cNvPr>
          <p:cNvCxnSpPr>
            <a:cxnSpLocks/>
          </p:cNvCxnSpPr>
          <p:nvPr/>
        </p:nvCxnSpPr>
        <p:spPr>
          <a:xfrm flipH="1">
            <a:off x="27432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V="1">
            <a:off x="3619958" y="7397750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>
            <a:off x="3632200" y="8267700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7804150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F5411A1-B4BA-4121-AFDC-086DE384BD32}"/>
              </a:ext>
            </a:extLst>
          </p:cNvPr>
          <p:cNvCxnSpPr>
            <a:cxnSpLocks/>
          </p:cNvCxnSpPr>
          <p:nvPr/>
        </p:nvCxnSpPr>
        <p:spPr>
          <a:xfrm flipV="1">
            <a:off x="8490408" y="8277475"/>
            <a:ext cx="1391780" cy="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A9331BC-109D-46D3-BE04-5D942AB53AFB}"/>
              </a:ext>
            </a:extLst>
          </p:cNvPr>
          <p:cNvCxnSpPr>
            <a:cxnSpLocks/>
          </p:cNvCxnSpPr>
          <p:nvPr/>
        </p:nvCxnSpPr>
        <p:spPr>
          <a:xfrm flipH="1">
            <a:off x="7883525" y="8280400"/>
            <a:ext cx="641350" cy="97155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AA41C5C-87C4-4287-ACBC-740169A079D9}"/>
              </a:ext>
            </a:extLst>
          </p:cNvPr>
          <p:cNvCxnSpPr>
            <a:cxnSpLocks/>
          </p:cNvCxnSpPr>
          <p:nvPr/>
        </p:nvCxnSpPr>
        <p:spPr>
          <a:xfrm flipV="1">
            <a:off x="8513763" y="6972300"/>
            <a:ext cx="0" cy="1320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392FEEE4-5741-40C8-9133-4CA379198613}"/>
              </a:ext>
            </a:extLst>
          </p:cNvPr>
          <p:cNvCxnSpPr>
            <a:cxnSpLocks/>
          </p:cNvCxnSpPr>
          <p:nvPr/>
        </p:nvCxnSpPr>
        <p:spPr>
          <a:xfrm flipV="1">
            <a:off x="135763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BAE3A613-BFFF-4D9A-A10C-ABE4C27F628B}"/>
              </a:ext>
            </a:extLst>
          </p:cNvPr>
          <p:cNvCxnSpPr>
            <a:cxnSpLocks/>
          </p:cNvCxnSpPr>
          <p:nvPr/>
        </p:nvCxnSpPr>
        <p:spPr>
          <a:xfrm flipV="1">
            <a:off x="135667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58CEA96-13A6-47E4-B080-FC62405180EB}"/>
              </a:ext>
            </a:extLst>
          </p:cNvPr>
          <p:cNvCxnSpPr>
            <a:cxnSpLocks/>
          </p:cNvCxnSpPr>
          <p:nvPr/>
        </p:nvCxnSpPr>
        <p:spPr>
          <a:xfrm flipH="1">
            <a:off x="127000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F5A2193-5604-497B-93D2-11E8DE671CD2}"/>
              </a:ext>
            </a:extLst>
          </p:cNvPr>
          <p:cNvCxnSpPr>
            <a:cxnSpLocks/>
          </p:cNvCxnSpPr>
          <p:nvPr/>
        </p:nvCxnSpPr>
        <p:spPr>
          <a:xfrm flipV="1">
            <a:off x="13576758" y="7381875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17574BA-3667-4BF3-A0B7-720DE7146CBF}"/>
              </a:ext>
            </a:extLst>
          </p:cNvPr>
          <p:cNvCxnSpPr>
            <a:cxnSpLocks/>
          </p:cNvCxnSpPr>
          <p:nvPr/>
        </p:nvCxnSpPr>
        <p:spPr>
          <a:xfrm>
            <a:off x="13574712" y="8278812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F945066-FE73-4D2B-B158-3836CEA1FDD1}"/>
              </a:ext>
            </a:extLst>
          </p:cNvPr>
          <p:cNvCxnSpPr>
            <a:cxnSpLocks/>
          </p:cNvCxnSpPr>
          <p:nvPr/>
        </p:nvCxnSpPr>
        <p:spPr>
          <a:xfrm flipH="1" flipV="1">
            <a:off x="12630150" y="7805737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619500" y="6972300"/>
            <a:ext cx="768350" cy="1315789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D1B6AEC-4DC0-4C9B-A6B6-9FD14A193DEE}"/>
              </a:ext>
            </a:extLst>
          </p:cNvPr>
          <p:cNvCxnSpPr>
            <a:cxnSpLocks/>
          </p:cNvCxnSpPr>
          <p:nvPr/>
        </p:nvCxnSpPr>
        <p:spPr>
          <a:xfrm flipV="1">
            <a:off x="8499475" y="7677150"/>
            <a:ext cx="1263650" cy="61729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78BE95B3-B1CE-4FE6-9778-FC61B5BA492A}"/>
              </a:ext>
            </a:extLst>
          </p:cNvPr>
          <p:cNvCxnSpPr>
            <a:cxnSpLocks/>
          </p:cNvCxnSpPr>
          <p:nvPr/>
        </p:nvCxnSpPr>
        <p:spPr>
          <a:xfrm>
            <a:off x="8489950" y="8278565"/>
            <a:ext cx="1250950" cy="46221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6F4EFBF5-1365-4950-B198-1B5E636CAEA8}"/>
              </a:ext>
            </a:extLst>
          </p:cNvPr>
          <p:cNvCxnSpPr>
            <a:cxnSpLocks/>
          </p:cNvCxnSpPr>
          <p:nvPr/>
        </p:nvCxnSpPr>
        <p:spPr>
          <a:xfrm flipV="1">
            <a:off x="13582650" y="7924800"/>
            <a:ext cx="1377950" cy="35059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/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/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/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/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/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/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/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/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/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/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/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/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/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/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弧形 135">
            <a:extLst>
              <a:ext uri="{FF2B5EF4-FFF2-40B4-BE49-F238E27FC236}">
                <a16:creationId xmlns:a16="http://schemas.microsoft.com/office/drawing/2014/main" id="{1489DF60-8EB0-4A4E-84CF-42805233FEFC}"/>
              </a:ext>
            </a:extLst>
          </p:cNvPr>
          <p:cNvSpPr/>
          <p:nvPr/>
        </p:nvSpPr>
        <p:spPr>
          <a:xfrm>
            <a:off x="9075420" y="7970520"/>
            <a:ext cx="225108" cy="651319"/>
          </a:xfrm>
          <a:prstGeom prst="arc">
            <a:avLst>
              <a:gd name="adj1" fmla="val 6815209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/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弧形 138">
            <a:extLst>
              <a:ext uri="{FF2B5EF4-FFF2-40B4-BE49-F238E27FC236}">
                <a16:creationId xmlns:a16="http://schemas.microsoft.com/office/drawing/2014/main" id="{52A64030-217F-4215-8367-4F015DE54138}"/>
              </a:ext>
            </a:extLst>
          </p:cNvPr>
          <p:cNvSpPr/>
          <p:nvPr/>
        </p:nvSpPr>
        <p:spPr>
          <a:xfrm rot="16200000">
            <a:off x="6414772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2C3F4BE2-5E2B-416B-B677-79BA0B540A67}"/>
              </a:ext>
            </a:extLst>
          </p:cNvPr>
          <p:cNvSpPr/>
          <p:nvPr/>
        </p:nvSpPr>
        <p:spPr>
          <a:xfrm rot="16200000">
            <a:off x="11405873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/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/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/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blipFill>
                <a:blip r:embed="rId36"/>
                <a:stretch>
                  <a:fillRect r="-3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弧形 143">
            <a:extLst>
              <a:ext uri="{FF2B5EF4-FFF2-40B4-BE49-F238E27FC236}">
                <a16:creationId xmlns:a16="http://schemas.microsoft.com/office/drawing/2014/main" id="{F77340C7-D96B-4607-8B4A-0F076A59D122}"/>
              </a:ext>
            </a:extLst>
          </p:cNvPr>
          <p:cNvSpPr/>
          <p:nvPr/>
        </p:nvSpPr>
        <p:spPr>
          <a:xfrm rot="16200000">
            <a:off x="8980174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4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4746171"/>
            <a:ext cx="18000663" cy="71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358243" y="6632123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348718" y="8756197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>
            <a:off x="3358243" y="7466513"/>
            <a:ext cx="1257300" cy="129539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983083" y="7649392"/>
            <a:ext cx="468775" cy="45720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/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BD4A653-EF8A-40C2-9D1D-3AC3AA3B9FFD}"/>
              </a:ext>
            </a:extLst>
          </p:cNvPr>
          <p:cNvCxnSpPr>
            <a:cxnSpLocks/>
          </p:cNvCxnSpPr>
          <p:nvPr/>
        </p:nvCxnSpPr>
        <p:spPr>
          <a:xfrm flipV="1">
            <a:off x="12472534" y="5042808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151982C-2585-4A5F-8FC1-E32E1C88182A}"/>
              </a:ext>
            </a:extLst>
          </p:cNvPr>
          <p:cNvCxnSpPr>
            <a:cxnSpLocks/>
          </p:cNvCxnSpPr>
          <p:nvPr/>
        </p:nvCxnSpPr>
        <p:spPr>
          <a:xfrm flipV="1">
            <a:off x="12463009" y="7166882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E6FCC384-B661-419E-9098-AF7A2BBFD2AC}"/>
              </a:ext>
            </a:extLst>
          </p:cNvPr>
          <p:cNvCxnSpPr>
            <a:cxnSpLocks/>
          </p:cNvCxnSpPr>
          <p:nvPr/>
        </p:nvCxnSpPr>
        <p:spPr>
          <a:xfrm>
            <a:off x="12472534" y="5877198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75C39C5-153C-4491-95D1-238DDBE3E3A5}"/>
              </a:ext>
            </a:extLst>
          </p:cNvPr>
          <p:cNvCxnSpPr>
            <a:cxnSpLocks/>
          </p:cNvCxnSpPr>
          <p:nvPr/>
        </p:nvCxnSpPr>
        <p:spPr>
          <a:xfrm flipV="1">
            <a:off x="12797337" y="6081032"/>
            <a:ext cx="228100" cy="436245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/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/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B475520B-205E-4B9D-B67F-C83BF49EEBEE}"/>
              </a:ext>
            </a:extLst>
          </p:cNvPr>
          <p:cNvCxnSpPr>
            <a:cxnSpLocks/>
          </p:cNvCxnSpPr>
          <p:nvPr/>
        </p:nvCxnSpPr>
        <p:spPr>
          <a:xfrm flipV="1">
            <a:off x="12453258" y="76009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8ED288C4-AA5E-4DCF-9FE3-7C8AAA2E8C25}"/>
              </a:ext>
            </a:extLst>
          </p:cNvPr>
          <p:cNvCxnSpPr>
            <a:cxnSpLocks/>
          </p:cNvCxnSpPr>
          <p:nvPr/>
        </p:nvCxnSpPr>
        <p:spPr>
          <a:xfrm flipV="1">
            <a:off x="12443733" y="97250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98B05E4D-7E93-4473-9502-55D4CC25C852}"/>
              </a:ext>
            </a:extLst>
          </p:cNvPr>
          <p:cNvCxnSpPr>
            <a:cxnSpLocks/>
          </p:cNvCxnSpPr>
          <p:nvPr/>
        </p:nvCxnSpPr>
        <p:spPr>
          <a:xfrm flipV="1">
            <a:off x="12796158" y="8753475"/>
            <a:ext cx="611073" cy="321946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/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/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/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/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/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CB8640C6-A035-413F-91BD-1948DEA4EAA2}"/>
              </a:ext>
            </a:extLst>
          </p:cNvPr>
          <p:cNvCxnSpPr>
            <a:cxnSpLocks/>
          </p:cNvCxnSpPr>
          <p:nvPr/>
        </p:nvCxnSpPr>
        <p:spPr>
          <a:xfrm>
            <a:off x="12475074" y="8435341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/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/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/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8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10678</TotalTime>
  <Words>3536</Words>
  <Application>Microsoft Office PowerPoint</Application>
  <PresentationFormat>自定义</PresentationFormat>
  <Paragraphs>998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华文中宋</vt:lpstr>
      <vt:lpstr>微软雅黑 Light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dingchao</dc:creator>
  <cp:lastModifiedBy>3290707042@qq.com</cp:lastModifiedBy>
  <cp:revision>427</cp:revision>
  <dcterms:created xsi:type="dcterms:W3CDTF">2021-03-11T12:36:33Z</dcterms:created>
  <dcterms:modified xsi:type="dcterms:W3CDTF">2021-04-01T04:13:50Z</dcterms:modified>
</cp:coreProperties>
</file>